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3" r:id="rId8"/>
    <p:sldId id="262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4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BFF9-7982-4F06-A2DA-824C56D16404}" type="datetimeFigureOut">
              <a:rPr lang="el-GR" smtClean="0"/>
              <a:t>21/10/2016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DCB5-FD53-40AE-A556-50E8BE7745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7003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BFF9-7982-4F06-A2DA-824C56D16404}" type="datetimeFigureOut">
              <a:rPr lang="el-GR" smtClean="0"/>
              <a:t>21/10/2016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DCB5-FD53-40AE-A556-50E8BE7745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972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BFF9-7982-4F06-A2DA-824C56D16404}" type="datetimeFigureOut">
              <a:rPr lang="el-GR" smtClean="0"/>
              <a:t>21/10/2016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DCB5-FD53-40AE-A556-50E8BE7745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6761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BFF9-7982-4F06-A2DA-824C56D16404}" type="datetimeFigureOut">
              <a:rPr lang="el-GR" smtClean="0"/>
              <a:t>21/10/2016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DCB5-FD53-40AE-A556-50E8BE7745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025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BFF9-7982-4F06-A2DA-824C56D16404}" type="datetimeFigureOut">
              <a:rPr lang="el-GR" smtClean="0"/>
              <a:t>21/10/2016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DCB5-FD53-40AE-A556-50E8BE7745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079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BFF9-7982-4F06-A2DA-824C56D16404}" type="datetimeFigureOut">
              <a:rPr lang="el-GR" smtClean="0"/>
              <a:t>21/10/2016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DCB5-FD53-40AE-A556-50E8BE7745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3106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BFF9-7982-4F06-A2DA-824C56D16404}" type="datetimeFigureOut">
              <a:rPr lang="el-GR" smtClean="0"/>
              <a:t>21/10/2016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DCB5-FD53-40AE-A556-50E8BE7745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814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BFF9-7982-4F06-A2DA-824C56D16404}" type="datetimeFigureOut">
              <a:rPr lang="el-GR" smtClean="0"/>
              <a:t>21/10/2016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DCB5-FD53-40AE-A556-50E8BE7745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2560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BFF9-7982-4F06-A2DA-824C56D16404}" type="datetimeFigureOut">
              <a:rPr lang="el-GR" smtClean="0"/>
              <a:t>21/10/2016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DCB5-FD53-40AE-A556-50E8BE7745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6706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BFF9-7982-4F06-A2DA-824C56D16404}" type="datetimeFigureOut">
              <a:rPr lang="el-GR" smtClean="0"/>
              <a:t>21/10/2016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DCB5-FD53-40AE-A556-50E8BE7745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3156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BFF9-7982-4F06-A2DA-824C56D16404}" type="datetimeFigureOut">
              <a:rPr lang="el-GR" smtClean="0"/>
              <a:t>21/10/2016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DCB5-FD53-40AE-A556-50E8BE7745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2664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7BFF9-7982-4F06-A2DA-824C56D16404}" type="datetimeFigureOut">
              <a:rPr lang="el-GR" smtClean="0"/>
              <a:t>21/10/2016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1DCB5-FD53-40AE-A556-50E8BE7745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4074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31640"/>
            <a:ext cx="9144000" cy="1132523"/>
          </a:xfrm>
        </p:spPr>
        <p:txBody>
          <a:bodyPr/>
          <a:lstStyle/>
          <a:p>
            <a:r>
              <a:rPr lang="en-US" dirty="0" err="1" smtClean="0"/>
              <a:t>Classdojo</a:t>
            </a:r>
            <a:r>
              <a:rPr lang="el-GR" dirty="0" smtClean="0"/>
              <a:t>.</a:t>
            </a:r>
            <a:r>
              <a:rPr lang="en-US" dirty="0" smtClean="0"/>
              <a:t>com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6360" y="5659438"/>
            <a:ext cx="9144000" cy="665162"/>
          </a:xfrm>
        </p:spPr>
        <p:txBody>
          <a:bodyPr>
            <a:normAutofit/>
          </a:bodyPr>
          <a:lstStyle/>
          <a:p>
            <a:r>
              <a:rPr lang="el-GR" sz="3200" dirty="0" smtClean="0"/>
              <a:t>Σύστημα διαχείρισης συμπεριφοράς μαθητών</a:t>
            </a:r>
            <a:endParaRPr lang="el-GR" sz="3200" dirty="0"/>
          </a:p>
        </p:txBody>
      </p:sp>
      <p:pic>
        <p:nvPicPr>
          <p:cNvPr id="1026" name="Picture 2" descr="https://blog.classdojo.com/wp-content/uploads/2015/03/261ht0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110" y="1676400"/>
            <a:ext cx="7810500" cy="3322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270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7965"/>
            <a:ext cx="5913120" cy="1006475"/>
          </a:xfrm>
        </p:spPr>
        <p:txBody>
          <a:bodyPr/>
          <a:lstStyle/>
          <a:p>
            <a:r>
              <a:rPr lang="el-GR" dirty="0" smtClean="0"/>
              <a:t>Τι είναι το </a:t>
            </a:r>
            <a:r>
              <a:rPr lang="en-US" dirty="0" err="1" smtClean="0"/>
              <a:t>Classdojo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" y="1234440"/>
            <a:ext cx="7719060" cy="5257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l-GR" dirty="0" smtClean="0"/>
              <a:t>Το </a:t>
            </a:r>
            <a:r>
              <a:rPr lang="el-GR" dirty="0" err="1" smtClean="0"/>
              <a:t>Class</a:t>
            </a:r>
            <a:r>
              <a:rPr lang="el-GR" dirty="0" smtClean="0"/>
              <a:t> </a:t>
            </a:r>
            <a:r>
              <a:rPr lang="el-GR" dirty="0" err="1" smtClean="0"/>
              <a:t>Dojo</a:t>
            </a:r>
            <a:r>
              <a:rPr lang="el-GR" dirty="0" smtClean="0"/>
              <a:t> είναι μια έξυπνη εφαρμογή διαχείρισης συμπεριφοράς μαθητών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l-GR" dirty="0" smtClean="0"/>
              <a:t>Σκοπός της εφαρμογής είναι να επιβραβεύει, κυρίως, τη θετική συμπεριφορά, όπως την ομαδικότητα,  τη συμμετοχή, την προσπάθεια, τη βοήθεια στους άλλους και να κρατά τους μαθητές σε εγρήγορση.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l-GR" dirty="0" smtClean="0"/>
              <a:t>Μπορούμε να προσθέσουμε και άλλες αρχές όπως φαντασία, φιλοτιμία, φιλεργία, φιλομάθεια,  </a:t>
            </a:r>
            <a:r>
              <a:rPr lang="el-GR" dirty="0" err="1" smtClean="0"/>
              <a:t>φιλαναγνωσία</a:t>
            </a:r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4714" y="848299"/>
            <a:ext cx="3703197" cy="4074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35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360" y="190658"/>
            <a:ext cx="6019800" cy="837248"/>
          </a:xfrm>
        </p:spPr>
        <p:txBody>
          <a:bodyPr/>
          <a:lstStyle/>
          <a:p>
            <a:r>
              <a:rPr lang="el-GR" dirty="0" smtClean="0"/>
              <a:t>Τι είναι το </a:t>
            </a:r>
            <a:r>
              <a:rPr lang="en-US" dirty="0" err="1" smtClean="0"/>
              <a:t>Classdojo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783" y="1027906"/>
            <a:ext cx="7176954" cy="484949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l-GR" sz="2400" dirty="0"/>
              <a:t>Κάθε φορά που κάποιος μαθητής επιδεικνύει ιδιαίτερα κάποια </a:t>
            </a:r>
            <a:r>
              <a:rPr lang="el-GR" sz="2400" b="1" dirty="0"/>
              <a:t>θετική συμπεριφορά,</a:t>
            </a:r>
            <a:r>
              <a:rPr lang="el-GR" sz="2400" dirty="0"/>
              <a:t>  παίρνει ένα βαθμό και αυξάνει το ποσοστό της θετικής του συμπεριφοράς</a:t>
            </a:r>
            <a:r>
              <a:rPr lang="el-GR" sz="24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l-GR" sz="2400" dirty="0"/>
              <a:t>Ε</a:t>
            </a:r>
            <a:r>
              <a:rPr lang="el-GR" sz="2400" dirty="0" smtClean="0"/>
              <a:t>πειδή υπάρχουν,  δυστυχώς, σε κάθε τάξη  και κάποιες αρνητικές συμπεριφορές, όπως ο σχολικός εκφοβισμός, το να μην κάνει κάποιος συστηματικά τις εργασίες, να μιλάει στην τάξη ή να γκρινιάζει,  με την εφαρμογή αυτή τις υποδεικνύουμε για να τις εξαλείψουμε, όσο είναι δυνατό.</a:t>
            </a:r>
            <a:endParaRPr lang="el-GR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0914" y="1027906"/>
            <a:ext cx="3703197" cy="4074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74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812" y="769292"/>
            <a:ext cx="11081992" cy="5664815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6537960" y="5857240"/>
            <a:ext cx="1280160" cy="3048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471357" y="184517"/>
            <a:ext cx="40713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dirty="0" smtClean="0"/>
              <a:t>Εγγραφή στο </a:t>
            </a:r>
            <a:r>
              <a:rPr lang="en-US" sz="3200" dirty="0" err="1" smtClean="0"/>
              <a:t>ClassDojo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225033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072" y="263842"/>
            <a:ext cx="9981248" cy="6424904"/>
          </a:xfrm>
          <a:prstGeom prst="rect">
            <a:avLst/>
          </a:prstGeom>
        </p:spPr>
      </p:pic>
      <p:cxnSp>
        <p:nvCxnSpPr>
          <p:cNvPr id="3" name="Straight Arrow Connector 2"/>
          <p:cNvCxnSpPr/>
          <p:nvPr/>
        </p:nvCxnSpPr>
        <p:spPr>
          <a:xfrm>
            <a:off x="701040" y="3169920"/>
            <a:ext cx="1112520" cy="9906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401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Είσοδος στο </a:t>
            </a:r>
            <a:r>
              <a:rPr lang="en-US" dirty="0" err="1" smtClean="0"/>
              <a:t>ClassDojo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www.classdojo.com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36135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l-GR" dirty="0" smtClean="0"/>
              <a:t>Τα παιδιά μπορούν να μπαίνουν στη σελίδα  από το σπίτι τους αφού τους εκτυπώσουμε τις οδηγίες με το </a:t>
            </a:r>
            <a:r>
              <a:rPr lang="en-US" dirty="0" smtClean="0"/>
              <a:t>link </a:t>
            </a:r>
            <a:r>
              <a:rPr lang="el-GR" dirty="0" smtClean="0"/>
              <a:t>και τους κωδικούς τους.</a:t>
            </a:r>
            <a:endParaRPr lang="en-US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 smtClean="0"/>
              <a:t>www.classdojo.com/student</a:t>
            </a:r>
            <a:endParaRPr lang="el-GR" b="1" dirty="0" smtClean="0"/>
          </a:p>
          <a:p>
            <a:pPr algn="just">
              <a:lnSpc>
                <a:spcPct val="150000"/>
              </a:lnSpc>
            </a:pPr>
            <a:r>
              <a:rPr lang="el-GR" dirty="0" smtClean="0"/>
              <a:t>Τα παιδιά μπορούν να αλλάζουν το «</a:t>
            </a:r>
            <a:r>
              <a:rPr lang="el-GR" dirty="0" err="1" smtClean="0"/>
              <a:t>τερατάκι</a:t>
            </a:r>
            <a:r>
              <a:rPr lang="el-GR" dirty="0" smtClean="0"/>
              <a:t>»-</a:t>
            </a:r>
            <a:r>
              <a:rPr lang="el-GR" dirty="0" err="1" smtClean="0"/>
              <a:t>αβατάρ</a:t>
            </a:r>
            <a:r>
              <a:rPr lang="el-GR" dirty="0" smtClean="0"/>
              <a:t> τους,  τη μορφή τους  δηλαδή, στην εφαρμογή.</a:t>
            </a:r>
            <a:endParaRPr lang="el-GR" dirty="0" smtClean="0"/>
          </a:p>
          <a:p>
            <a:pPr algn="just">
              <a:lnSpc>
                <a:spcPct val="150000"/>
              </a:lnSpc>
            </a:pPr>
            <a:r>
              <a:rPr lang="el-GR" dirty="0" smtClean="0"/>
              <a:t>Οι γονείς μπορούν να παρακολουθούν την πρόοδο και συμπεριφορά  του παιδιού  τους ακολουθώντας τις οδηγίες που θα τους εκτυπώσουμε</a:t>
            </a:r>
            <a:endParaRPr lang="en-US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 smtClean="0"/>
              <a:t>www.classdojo.com/parent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29180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100" y="232410"/>
            <a:ext cx="7703820" cy="6480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94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825" y="334327"/>
            <a:ext cx="9599018" cy="5990273"/>
          </a:xfrm>
          <a:prstGeom prst="rect">
            <a:avLst/>
          </a:prstGeom>
        </p:spPr>
      </p:pic>
      <p:cxnSp>
        <p:nvCxnSpPr>
          <p:cNvPr id="3" name="Straight Arrow Connector 2"/>
          <p:cNvCxnSpPr/>
          <p:nvPr/>
        </p:nvCxnSpPr>
        <p:spPr>
          <a:xfrm>
            <a:off x="6172200" y="3474720"/>
            <a:ext cx="1112520" cy="9906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137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155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Classdojo.com</vt:lpstr>
      <vt:lpstr>Τι είναι το Classdojo</vt:lpstr>
      <vt:lpstr>Τι είναι το Classdojo</vt:lpstr>
      <vt:lpstr>PowerPoint Presentation</vt:lpstr>
      <vt:lpstr>PowerPoint Presentation</vt:lpstr>
      <vt:lpstr>Είσοδος στο ClassDojo www.classdojo.com</vt:lpstr>
      <vt:lpstr>PowerPoint Presentation</vt:lpstr>
      <vt:lpstr>PowerPoint Presentation</vt:lpstr>
    </vt:vector>
  </TitlesOfParts>
  <Company>Ministry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Classdojo</dc:title>
  <dc:creator>Teacher</dc:creator>
  <cp:lastModifiedBy>Teacher</cp:lastModifiedBy>
  <cp:revision>8</cp:revision>
  <dcterms:created xsi:type="dcterms:W3CDTF">2016-10-21T06:58:57Z</dcterms:created>
  <dcterms:modified xsi:type="dcterms:W3CDTF">2016-10-21T08:33:16Z</dcterms:modified>
</cp:coreProperties>
</file>