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3" r:id="rId5"/>
    <p:sldId id="268" r:id="rId6"/>
    <p:sldId id="269" r:id="rId7"/>
    <p:sldId id="258" r:id="rId8"/>
    <p:sldId id="259" r:id="rId9"/>
    <p:sldId id="271" r:id="rId10"/>
    <p:sldId id="270" r:id="rId11"/>
    <p:sldId id="265" r:id="rId12"/>
    <p:sldId id="266" r:id="rId13"/>
    <p:sldId id="267"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3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585377-8A96-46D5-B017-5C22161D4DF1}" type="doc">
      <dgm:prSet loTypeId="urn:microsoft.com/office/officeart/2005/8/layout/gear1" loCatId="relationship" qsTypeId="urn:microsoft.com/office/officeart/2005/8/quickstyle/simple3" qsCatId="simple" csTypeId="urn:microsoft.com/office/officeart/2005/8/colors/colorful2" csCatId="colorful" phldr="1"/>
      <dgm:spPr/>
    </dgm:pt>
    <dgm:pt modelId="{B95641C0-2D60-4775-9AD8-E1CFDBDF60DE}">
      <dgm:prSet phldrT="[Text]" custT="1"/>
      <dgm:spPr/>
      <dgm:t>
        <a:bodyPr/>
        <a:lstStyle/>
        <a:p>
          <a:pPr algn="ctr"/>
          <a:r>
            <a:rPr lang="el-GR" sz="2000" b="1" dirty="0" smtClean="0"/>
            <a:t>Κομβικές ιδιότητες, ικανότητες και δεξιότητες (ικανότητες-</a:t>
          </a:r>
          <a:r>
            <a:rPr lang="el-GR" sz="2000" b="1" dirty="0" err="1" smtClean="0"/>
            <a:t>κλειδι</a:t>
          </a:r>
          <a:r>
            <a:rPr lang="el-GR" sz="2000" b="1" dirty="0" smtClean="0"/>
            <a:t>ά)</a:t>
          </a:r>
          <a:endParaRPr lang="el-GR" sz="2000" b="1" dirty="0"/>
        </a:p>
      </dgm:t>
    </dgm:pt>
    <dgm:pt modelId="{6C54CC4A-1C50-4F56-A8D5-B6930E2E5F9D}" type="parTrans" cxnId="{A9E5065B-313B-4F4D-916D-519AC45E1F7F}">
      <dgm:prSet/>
      <dgm:spPr/>
      <dgm:t>
        <a:bodyPr/>
        <a:lstStyle/>
        <a:p>
          <a:endParaRPr lang="el-GR"/>
        </a:p>
      </dgm:t>
    </dgm:pt>
    <dgm:pt modelId="{4CA0E436-0D4E-4D60-9A5C-005DC2DD0A44}" type="sibTrans" cxnId="{A9E5065B-313B-4F4D-916D-519AC45E1F7F}">
      <dgm:prSet/>
      <dgm:spPr/>
      <dgm:t>
        <a:bodyPr/>
        <a:lstStyle/>
        <a:p>
          <a:endParaRPr lang="el-GR"/>
        </a:p>
      </dgm:t>
    </dgm:pt>
    <dgm:pt modelId="{F21FAC55-00F8-4930-A9FA-C26EC1166C16}">
      <dgm:prSet phldrT="[Text]" custT="1"/>
      <dgm:spPr/>
      <dgm:t>
        <a:bodyPr/>
        <a:lstStyle/>
        <a:p>
          <a:r>
            <a:rPr lang="el-GR" sz="2000" b="1" dirty="0" smtClean="0"/>
            <a:t>Στάσεις και συμπεριφορές που διακρίνουν τον δημοκρατικό πολίτη</a:t>
          </a:r>
          <a:endParaRPr lang="el-GR" sz="2000" b="1" dirty="0"/>
        </a:p>
      </dgm:t>
    </dgm:pt>
    <dgm:pt modelId="{753484C6-A275-4224-B5C4-7DB3A5F2171F}" type="parTrans" cxnId="{D73F72B8-E0D4-49BA-A273-DE992DEC2D87}">
      <dgm:prSet/>
      <dgm:spPr/>
      <dgm:t>
        <a:bodyPr/>
        <a:lstStyle/>
        <a:p>
          <a:endParaRPr lang="el-GR"/>
        </a:p>
      </dgm:t>
    </dgm:pt>
    <dgm:pt modelId="{6C6BC4CB-0849-49BA-8CE6-C4184E0FBE4E}" type="sibTrans" cxnId="{D73F72B8-E0D4-49BA-A273-DE992DEC2D87}">
      <dgm:prSet/>
      <dgm:spPr/>
      <dgm:t>
        <a:bodyPr/>
        <a:lstStyle/>
        <a:p>
          <a:endParaRPr lang="el-GR"/>
        </a:p>
      </dgm:t>
    </dgm:pt>
    <dgm:pt modelId="{54C61F22-C211-46E1-A4D4-036B2FF4435E}">
      <dgm:prSet phldrT="[Text]" custT="1"/>
      <dgm:spPr/>
      <dgm:t>
        <a:bodyPr/>
        <a:lstStyle/>
        <a:p>
          <a:r>
            <a:rPr lang="el-GR" sz="2000" b="1" dirty="0" smtClean="0"/>
            <a:t>Επαρκές και συνεκτικό σώμα γνώσεων από όλες τις Επιστήμες</a:t>
          </a:r>
          <a:endParaRPr lang="el-GR" sz="2000" b="1" dirty="0"/>
        </a:p>
      </dgm:t>
    </dgm:pt>
    <dgm:pt modelId="{7364B107-96DC-414E-9F3F-9C4FFA95AEF6}" type="parTrans" cxnId="{35CEB201-298F-465A-81B4-0D5C2D8EEE31}">
      <dgm:prSet/>
      <dgm:spPr/>
      <dgm:t>
        <a:bodyPr/>
        <a:lstStyle/>
        <a:p>
          <a:endParaRPr lang="el-GR"/>
        </a:p>
      </dgm:t>
    </dgm:pt>
    <dgm:pt modelId="{10C8814B-447E-4FBC-A3F2-245972419374}" type="sibTrans" cxnId="{35CEB201-298F-465A-81B4-0D5C2D8EEE31}">
      <dgm:prSet/>
      <dgm:spPr/>
      <dgm:t>
        <a:bodyPr/>
        <a:lstStyle/>
        <a:p>
          <a:endParaRPr lang="el-GR"/>
        </a:p>
      </dgm:t>
    </dgm:pt>
    <dgm:pt modelId="{3DF3A0F7-4497-4470-947B-6AC9F2046746}">
      <dgm:prSet custScaleX="168771" custScaleY="162008" custLinFactNeighborX="12674" custLinFactNeighborY="5815"/>
      <dgm:spPr/>
      <dgm:t>
        <a:bodyPr/>
        <a:lstStyle/>
        <a:p>
          <a:endParaRPr lang="el-GR"/>
        </a:p>
      </dgm:t>
    </dgm:pt>
    <dgm:pt modelId="{ACD80FB1-1194-42BE-AC9E-73CAECE5D09F}" type="parTrans" cxnId="{D944CD3B-44C4-44DB-918F-5D9C7A81A6F5}">
      <dgm:prSet/>
      <dgm:spPr/>
      <dgm:t>
        <a:bodyPr/>
        <a:lstStyle/>
        <a:p>
          <a:endParaRPr lang="el-GR"/>
        </a:p>
      </dgm:t>
    </dgm:pt>
    <dgm:pt modelId="{91BD75DF-B257-416B-B610-F5685A556A20}" type="sibTrans" cxnId="{D944CD3B-44C4-44DB-918F-5D9C7A81A6F5}">
      <dgm:prSet custScaleX="139988" custScaleY="121332" custLinFactNeighborX="2297" custLinFactNeighborY="3750"/>
      <dgm:spPr/>
      <dgm:t>
        <a:bodyPr/>
        <a:lstStyle/>
        <a:p>
          <a:endParaRPr lang="el-GR"/>
        </a:p>
      </dgm:t>
    </dgm:pt>
    <dgm:pt modelId="{4B46EAC5-396D-4286-8514-ADF1E0D6DAB8}" type="pres">
      <dgm:prSet presAssocID="{C8585377-8A96-46D5-B017-5C22161D4DF1}" presName="composite" presStyleCnt="0">
        <dgm:presLayoutVars>
          <dgm:chMax val="3"/>
          <dgm:animLvl val="lvl"/>
          <dgm:resizeHandles val="exact"/>
        </dgm:presLayoutVars>
      </dgm:prSet>
      <dgm:spPr/>
    </dgm:pt>
    <dgm:pt modelId="{06C20A84-727C-452A-8464-08697A89C928}" type="pres">
      <dgm:prSet presAssocID="{B95641C0-2D60-4775-9AD8-E1CFDBDF60DE}" presName="gear1" presStyleLbl="node1" presStyleIdx="0" presStyleCnt="3" custScaleX="113905" custScaleY="104972" custLinFactNeighborX="52247" custLinFactNeighborY="-16467">
        <dgm:presLayoutVars>
          <dgm:chMax val="1"/>
          <dgm:bulletEnabled val="1"/>
        </dgm:presLayoutVars>
      </dgm:prSet>
      <dgm:spPr/>
      <dgm:t>
        <a:bodyPr/>
        <a:lstStyle/>
        <a:p>
          <a:endParaRPr lang="el-GR"/>
        </a:p>
      </dgm:t>
    </dgm:pt>
    <dgm:pt modelId="{72060028-C10C-4D36-B51A-02A62FDAFD41}" type="pres">
      <dgm:prSet presAssocID="{B95641C0-2D60-4775-9AD8-E1CFDBDF60DE}" presName="gear1srcNode" presStyleLbl="node1" presStyleIdx="0" presStyleCnt="3"/>
      <dgm:spPr/>
      <dgm:t>
        <a:bodyPr/>
        <a:lstStyle/>
        <a:p>
          <a:endParaRPr lang="el-GR"/>
        </a:p>
      </dgm:t>
    </dgm:pt>
    <dgm:pt modelId="{4F5E5745-066A-4EF3-910D-B69ABD320611}" type="pres">
      <dgm:prSet presAssocID="{B95641C0-2D60-4775-9AD8-E1CFDBDF60DE}" presName="gear1dstNode" presStyleLbl="node1" presStyleIdx="0" presStyleCnt="3"/>
      <dgm:spPr/>
      <dgm:t>
        <a:bodyPr/>
        <a:lstStyle/>
        <a:p>
          <a:endParaRPr lang="el-GR"/>
        </a:p>
      </dgm:t>
    </dgm:pt>
    <dgm:pt modelId="{89BB5ACE-CA92-4668-ADA7-DF782A118233}" type="pres">
      <dgm:prSet presAssocID="{F21FAC55-00F8-4930-A9FA-C26EC1166C16}" presName="gear2" presStyleLbl="node1" presStyleIdx="1" presStyleCnt="3" custAng="20547369" custScaleX="158824" custScaleY="156903" custLinFactNeighborX="-48354" custLinFactNeighborY="11847">
        <dgm:presLayoutVars>
          <dgm:chMax val="1"/>
          <dgm:bulletEnabled val="1"/>
        </dgm:presLayoutVars>
      </dgm:prSet>
      <dgm:spPr/>
      <dgm:t>
        <a:bodyPr/>
        <a:lstStyle/>
        <a:p>
          <a:endParaRPr lang="el-GR"/>
        </a:p>
      </dgm:t>
    </dgm:pt>
    <dgm:pt modelId="{D3E62651-643B-48E0-AC97-5017BB377BAB}" type="pres">
      <dgm:prSet presAssocID="{F21FAC55-00F8-4930-A9FA-C26EC1166C16}" presName="gear2srcNode" presStyleLbl="node1" presStyleIdx="1" presStyleCnt="3"/>
      <dgm:spPr/>
      <dgm:t>
        <a:bodyPr/>
        <a:lstStyle/>
        <a:p>
          <a:endParaRPr lang="el-GR"/>
        </a:p>
      </dgm:t>
    </dgm:pt>
    <dgm:pt modelId="{7F8DB8F5-AA03-4203-B574-E7610E7B8CC8}" type="pres">
      <dgm:prSet presAssocID="{F21FAC55-00F8-4930-A9FA-C26EC1166C16}" presName="gear2dstNode" presStyleLbl="node1" presStyleIdx="1" presStyleCnt="3"/>
      <dgm:spPr/>
      <dgm:t>
        <a:bodyPr/>
        <a:lstStyle/>
        <a:p>
          <a:endParaRPr lang="el-GR"/>
        </a:p>
      </dgm:t>
    </dgm:pt>
    <dgm:pt modelId="{599CDACC-A2B3-429C-9B26-0A8624F3F336}" type="pres">
      <dgm:prSet presAssocID="{54C61F22-C211-46E1-A4D4-036B2FF4435E}" presName="gear3" presStyleLbl="node1" presStyleIdx="2" presStyleCnt="3" custScaleX="168771" custScaleY="162008" custLinFactNeighborX="15452" custLinFactNeighborY="260"/>
      <dgm:spPr/>
      <dgm:t>
        <a:bodyPr/>
        <a:lstStyle/>
        <a:p>
          <a:endParaRPr lang="el-GR"/>
        </a:p>
      </dgm:t>
    </dgm:pt>
    <dgm:pt modelId="{233E0BEF-266D-49BD-95DC-81D88B992055}" type="pres">
      <dgm:prSet presAssocID="{54C61F22-C211-46E1-A4D4-036B2FF4435E}" presName="gear3tx" presStyleLbl="node1" presStyleIdx="2" presStyleCnt="3">
        <dgm:presLayoutVars>
          <dgm:chMax val="1"/>
          <dgm:bulletEnabled val="1"/>
        </dgm:presLayoutVars>
      </dgm:prSet>
      <dgm:spPr/>
      <dgm:t>
        <a:bodyPr/>
        <a:lstStyle/>
        <a:p>
          <a:endParaRPr lang="el-GR"/>
        </a:p>
      </dgm:t>
    </dgm:pt>
    <dgm:pt modelId="{8EE40032-550F-4CBE-98AB-4E48C22310DF}" type="pres">
      <dgm:prSet presAssocID="{54C61F22-C211-46E1-A4D4-036B2FF4435E}" presName="gear3srcNode" presStyleLbl="node1" presStyleIdx="2" presStyleCnt="3"/>
      <dgm:spPr/>
      <dgm:t>
        <a:bodyPr/>
        <a:lstStyle/>
        <a:p>
          <a:endParaRPr lang="el-GR"/>
        </a:p>
      </dgm:t>
    </dgm:pt>
    <dgm:pt modelId="{EDC7EE7C-F392-42C8-9B64-52579636C998}" type="pres">
      <dgm:prSet presAssocID="{54C61F22-C211-46E1-A4D4-036B2FF4435E}" presName="gear3dstNode" presStyleLbl="node1" presStyleIdx="2" presStyleCnt="3"/>
      <dgm:spPr/>
      <dgm:t>
        <a:bodyPr/>
        <a:lstStyle/>
        <a:p>
          <a:endParaRPr lang="el-GR"/>
        </a:p>
      </dgm:t>
    </dgm:pt>
    <dgm:pt modelId="{EE768301-E83D-4802-BB79-CD034E296CE5}" type="pres">
      <dgm:prSet presAssocID="{4CA0E436-0D4E-4D60-9A5C-005DC2DD0A44}" presName="connector1" presStyleLbl="sibTrans2D1" presStyleIdx="0" presStyleCnt="3" custAng="20083943" custScaleX="46446" custScaleY="50127" custLinFactNeighborX="50811" custLinFactNeighborY="-36442"/>
      <dgm:spPr/>
      <dgm:t>
        <a:bodyPr/>
        <a:lstStyle/>
        <a:p>
          <a:endParaRPr lang="el-GR"/>
        </a:p>
      </dgm:t>
    </dgm:pt>
    <dgm:pt modelId="{A6DD7F91-4842-4934-9245-BD9562FDDFEE}" type="pres">
      <dgm:prSet presAssocID="{6C6BC4CB-0849-49BA-8CE6-C4184E0FBE4E}" presName="connector2" presStyleLbl="sibTrans2D1" presStyleIdx="1" presStyleCnt="3" custLinFactNeighborX="-62569" custLinFactNeighborY="12100"/>
      <dgm:spPr/>
      <dgm:t>
        <a:bodyPr/>
        <a:lstStyle/>
        <a:p>
          <a:endParaRPr lang="el-GR"/>
        </a:p>
      </dgm:t>
    </dgm:pt>
    <dgm:pt modelId="{EBB8259B-DACF-4BC9-A410-D0D668184579}" type="pres">
      <dgm:prSet presAssocID="{10C8814B-447E-4FBC-A3F2-245972419374}" presName="connector3" presStyleLbl="sibTrans2D1" presStyleIdx="2" presStyleCnt="3" custScaleX="139988" custScaleY="121332" custLinFactNeighborX="2297" custLinFactNeighborY="3750"/>
      <dgm:spPr/>
      <dgm:t>
        <a:bodyPr/>
        <a:lstStyle/>
        <a:p>
          <a:endParaRPr lang="el-GR"/>
        </a:p>
      </dgm:t>
    </dgm:pt>
  </dgm:ptLst>
  <dgm:cxnLst>
    <dgm:cxn modelId="{35CEB201-298F-465A-81B4-0D5C2D8EEE31}" srcId="{C8585377-8A96-46D5-B017-5C22161D4DF1}" destId="{54C61F22-C211-46E1-A4D4-036B2FF4435E}" srcOrd="2" destOrd="0" parTransId="{7364B107-96DC-414E-9F3F-9C4FFA95AEF6}" sibTransId="{10C8814B-447E-4FBC-A3F2-245972419374}"/>
    <dgm:cxn modelId="{0965FC59-E18C-431D-8FB1-034D429A3D79}" type="presOf" srcId="{B95641C0-2D60-4775-9AD8-E1CFDBDF60DE}" destId="{06C20A84-727C-452A-8464-08697A89C928}" srcOrd="0" destOrd="0" presId="urn:microsoft.com/office/officeart/2005/8/layout/gear1"/>
    <dgm:cxn modelId="{C81A77C0-25DE-4988-9694-DB0C2B475159}" type="presOf" srcId="{B95641C0-2D60-4775-9AD8-E1CFDBDF60DE}" destId="{72060028-C10C-4D36-B51A-02A62FDAFD41}" srcOrd="1" destOrd="0" presId="urn:microsoft.com/office/officeart/2005/8/layout/gear1"/>
    <dgm:cxn modelId="{D362BBAC-BAAC-4981-9D02-B1C61855B484}" type="presOf" srcId="{54C61F22-C211-46E1-A4D4-036B2FF4435E}" destId="{599CDACC-A2B3-429C-9B26-0A8624F3F336}" srcOrd="0" destOrd="0" presId="urn:microsoft.com/office/officeart/2005/8/layout/gear1"/>
    <dgm:cxn modelId="{5A111DF5-5C08-4BB2-8B46-712003555FF1}" type="presOf" srcId="{54C61F22-C211-46E1-A4D4-036B2FF4435E}" destId="{EDC7EE7C-F392-42C8-9B64-52579636C998}" srcOrd="3" destOrd="0" presId="urn:microsoft.com/office/officeart/2005/8/layout/gear1"/>
    <dgm:cxn modelId="{2467BE31-4D00-476B-9A47-056F55892C9E}" type="presOf" srcId="{6C6BC4CB-0849-49BA-8CE6-C4184E0FBE4E}" destId="{A6DD7F91-4842-4934-9245-BD9562FDDFEE}" srcOrd="0" destOrd="0" presId="urn:microsoft.com/office/officeart/2005/8/layout/gear1"/>
    <dgm:cxn modelId="{5860D61A-1476-4831-96A3-FB786BC43384}" type="presOf" srcId="{54C61F22-C211-46E1-A4D4-036B2FF4435E}" destId="{233E0BEF-266D-49BD-95DC-81D88B992055}" srcOrd="1" destOrd="0" presId="urn:microsoft.com/office/officeart/2005/8/layout/gear1"/>
    <dgm:cxn modelId="{6FED134D-109E-44B8-81A6-A832CC28C8F1}" type="presOf" srcId="{C8585377-8A96-46D5-B017-5C22161D4DF1}" destId="{4B46EAC5-396D-4286-8514-ADF1E0D6DAB8}" srcOrd="0" destOrd="0" presId="urn:microsoft.com/office/officeart/2005/8/layout/gear1"/>
    <dgm:cxn modelId="{4298599C-755C-45D6-A567-04C0D648C1AE}" type="presOf" srcId="{F21FAC55-00F8-4930-A9FA-C26EC1166C16}" destId="{7F8DB8F5-AA03-4203-B574-E7610E7B8CC8}" srcOrd="2" destOrd="0" presId="urn:microsoft.com/office/officeart/2005/8/layout/gear1"/>
    <dgm:cxn modelId="{1615B657-AFCF-468E-8C8E-C79BDAA9296C}" type="presOf" srcId="{B95641C0-2D60-4775-9AD8-E1CFDBDF60DE}" destId="{4F5E5745-066A-4EF3-910D-B69ABD320611}" srcOrd="2" destOrd="0" presId="urn:microsoft.com/office/officeart/2005/8/layout/gear1"/>
    <dgm:cxn modelId="{B41F3E5C-1636-442F-9F30-4B1C6EE589E4}" type="presOf" srcId="{4CA0E436-0D4E-4D60-9A5C-005DC2DD0A44}" destId="{EE768301-E83D-4802-BB79-CD034E296CE5}" srcOrd="0" destOrd="0" presId="urn:microsoft.com/office/officeart/2005/8/layout/gear1"/>
    <dgm:cxn modelId="{A9E5065B-313B-4F4D-916D-519AC45E1F7F}" srcId="{C8585377-8A96-46D5-B017-5C22161D4DF1}" destId="{B95641C0-2D60-4775-9AD8-E1CFDBDF60DE}" srcOrd="0" destOrd="0" parTransId="{6C54CC4A-1C50-4F56-A8D5-B6930E2E5F9D}" sibTransId="{4CA0E436-0D4E-4D60-9A5C-005DC2DD0A44}"/>
    <dgm:cxn modelId="{73E76ECB-65AC-4CC9-BB86-9EBCDD78B03B}" type="presOf" srcId="{54C61F22-C211-46E1-A4D4-036B2FF4435E}" destId="{8EE40032-550F-4CBE-98AB-4E48C22310DF}" srcOrd="2" destOrd="0" presId="urn:microsoft.com/office/officeart/2005/8/layout/gear1"/>
    <dgm:cxn modelId="{248746B1-7211-4516-942B-C6ACB2F20CC7}" type="presOf" srcId="{F21FAC55-00F8-4930-A9FA-C26EC1166C16}" destId="{D3E62651-643B-48E0-AC97-5017BB377BAB}" srcOrd="1" destOrd="0" presId="urn:microsoft.com/office/officeart/2005/8/layout/gear1"/>
    <dgm:cxn modelId="{8C4FA459-E57A-40CB-84BB-81EB76C031E7}" type="presOf" srcId="{F21FAC55-00F8-4930-A9FA-C26EC1166C16}" destId="{89BB5ACE-CA92-4668-ADA7-DF782A118233}" srcOrd="0" destOrd="0" presId="urn:microsoft.com/office/officeart/2005/8/layout/gear1"/>
    <dgm:cxn modelId="{D944CD3B-44C4-44DB-918F-5D9C7A81A6F5}" srcId="{C8585377-8A96-46D5-B017-5C22161D4DF1}" destId="{3DF3A0F7-4497-4470-947B-6AC9F2046746}" srcOrd="3" destOrd="0" parTransId="{ACD80FB1-1194-42BE-AC9E-73CAECE5D09F}" sibTransId="{91BD75DF-B257-416B-B610-F5685A556A20}"/>
    <dgm:cxn modelId="{D73F72B8-E0D4-49BA-A273-DE992DEC2D87}" srcId="{C8585377-8A96-46D5-B017-5C22161D4DF1}" destId="{F21FAC55-00F8-4930-A9FA-C26EC1166C16}" srcOrd="1" destOrd="0" parTransId="{753484C6-A275-4224-B5C4-7DB3A5F2171F}" sibTransId="{6C6BC4CB-0849-49BA-8CE6-C4184E0FBE4E}"/>
    <dgm:cxn modelId="{09913847-2B3A-4625-9D98-58D4D215A3CA}" type="presOf" srcId="{10C8814B-447E-4FBC-A3F2-245972419374}" destId="{EBB8259B-DACF-4BC9-A410-D0D668184579}" srcOrd="0" destOrd="0" presId="urn:microsoft.com/office/officeart/2005/8/layout/gear1"/>
    <dgm:cxn modelId="{7EA9ACD4-A336-4092-99EA-D5FB0385F7B3}" type="presParOf" srcId="{4B46EAC5-396D-4286-8514-ADF1E0D6DAB8}" destId="{06C20A84-727C-452A-8464-08697A89C928}" srcOrd="0" destOrd="0" presId="urn:microsoft.com/office/officeart/2005/8/layout/gear1"/>
    <dgm:cxn modelId="{18164821-8D16-4472-AD87-4829177182FA}" type="presParOf" srcId="{4B46EAC5-396D-4286-8514-ADF1E0D6DAB8}" destId="{72060028-C10C-4D36-B51A-02A62FDAFD41}" srcOrd="1" destOrd="0" presId="urn:microsoft.com/office/officeart/2005/8/layout/gear1"/>
    <dgm:cxn modelId="{4DA64E43-09D6-41A2-A576-4677C8AB059A}" type="presParOf" srcId="{4B46EAC5-396D-4286-8514-ADF1E0D6DAB8}" destId="{4F5E5745-066A-4EF3-910D-B69ABD320611}" srcOrd="2" destOrd="0" presId="urn:microsoft.com/office/officeart/2005/8/layout/gear1"/>
    <dgm:cxn modelId="{A8EE6AA5-D2F3-4C61-B551-30FA21DAFA92}" type="presParOf" srcId="{4B46EAC5-396D-4286-8514-ADF1E0D6DAB8}" destId="{89BB5ACE-CA92-4668-ADA7-DF782A118233}" srcOrd="3" destOrd="0" presId="urn:microsoft.com/office/officeart/2005/8/layout/gear1"/>
    <dgm:cxn modelId="{1C2D3499-299E-457F-91AC-7838F3FC795A}" type="presParOf" srcId="{4B46EAC5-396D-4286-8514-ADF1E0D6DAB8}" destId="{D3E62651-643B-48E0-AC97-5017BB377BAB}" srcOrd="4" destOrd="0" presId="urn:microsoft.com/office/officeart/2005/8/layout/gear1"/>
    <dgm:cxn modelId="{CB6C03A3-8B64-44CC-850C-C7A00951C272}" type="presParOf" srcId="{4B46EAC5-396D-4286-8514-ADF1E0D6DAB8}" destId="{7F8DB8F5-AA03-4203-B574-E7610E7B8CC8}" srcOrd="5" destOrd="0" presId="urn:microsoft.com/office/officeart/2005/8/layout/gear1"/>
    <dgm:cxn modelId="{BA7B4C78-4D9E-4F50-9D6D-9210890D5DC3}" type="presParOf" srcId="{4B46EAC5-396D-4286-8514-ADF1E0D6DAB8}" destId="{599CDACC-A2B3-429C-9B26-0A8624F3F336}" srcOrd="6" destOrd="0" presId="urn:microsoft.com/office/officeart/2005/8/layout/gear1"/>
    <dgm:cxn modelId="{6825394C-A7B1-43DF-85D0-4ADEBD49CE8D}" type="presParOf" srcId="{4B46EAC5-396D-4286-8514-ADF1E0D6DAB8}" destId="{233E0BEF-266D-49BD-95DC-81D88B992055}" srcOrd="7" destOrd="0" presId="urn:microsoft.com/office/officeart/2005/8/layout/gear1"/>
    <dgm:cxn modelId="{1D518C3C-1EE8-47E5-8784-AC34B6FFC18F}" type="presParOf" srcId="{4B46EAC5-396D-4286-8514-ADF1E0D6DAB8}" destId="{8EE40032-550F-4CBE-98AB-4E48C22310DF}" srcOrd="8" destOrd="0" presId="urn:microsoft.com/office/officeart/2005/8/layout/gear1"/>
    <dgm:cxn modelId="{62AA5CC3-D0EC-4969-A0B8-D37793178835}" type="presParOf" srcId="{4B46EAC5-396D-4286-8514-ADF1E0D6DAB8}" destId="{EDC7EE7C-F392-42C8-9B64-52579636C998}" srcOrd="9" destOrd="0" presId="urn:microsoft.com/office/officeart/2005/8/layout/gear1"/>
    <dgm:cxn modelId="{88CCC251-7ED8-4D76-B8BF-20D648D7C429}" type="presParOf" srcId="{4B46EAC5-396D-4286-8514-ADF1E0D6DAB8}" destId="{EE768301-E83D-4802-BB79-CD034E296CE5}" srcOrd="10" destOrd="0" presId="urn:microsoft.com/office/officeart/2005/8/layout/gear1"/>
    <dgm:cxn modelId="{2DDF1CD1-79F6-4A37-B842-EB73A2A2A3C8}" type="presParOf" srcId="{4B46EAC5-396D-4286-8514-ADF1E0D6DAB8}" destId="{A6DD7F91-4842-4934-9245-BD9562FDDFEE}" srcOrd="11" destOrd="0" presId="urn:microsoft.com/office/officeart/2005/8/layout/gear1"/>
    <dgm:cxn modelId="{A0CCD075-C3D1-4373-A360-1DCDEC97BB5B}" type="presParOf" srcId="{4B46EAC5-396D-4286-8514-ADF1E0D6DAB8}" destId="{EBB8259B-DACF-4BC9-A410-D0D668184579}"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188C9D-C8A2-4272-9382-7F053929D99F}" type="doc">
      <dgm:prSet loTypeId="urn:microsoft.com/office/officeart/2005/8/layout/funnel1" loCatId="relationship" qsTypeId="urn:microsoft.com/office/officeart/2005/8/quickstyle/simple1" qsCatId="simple" csTypeId="urn:microsoft.com/office/officeart/2005/8/colors/colorful2" csCatId="colorful" phldr="1"/>
      <dgm:spPr/>
      <dgm:t>
        <a:bodyPr/>
        <a:lstStyle/>
        <a:p>
          <a:endParaRPr lang="el-GR"/>
        </a:p>
      </dgm:t>
    </dgm:pt>
    <dgm:pt modelId="{269DA732-2F7C-4CBE-BEB5-0A3D06A51B49}">
      <dgm:prSet phldrT="[Text]" custT="1"/>
      <dgm:spPr/>
      <dgm:t>
        <a:bodyPr/>
        <a:lstStyle/>
        <a:p>
          <a:r>
            <a:rPr lang="el-GR" sz="1800" b="1" dirty="0" smtClean="0"/>
            <a:t>Δεξιότητες  (επιστημονική μεθοδολογία</a:t>
          </a:r>
          <a:r>
            <a:rPr lang="el-GR" sz="1300" dirty="0" smtClean="0"/>
            <a:t>)</a:t>
          </a:r>
          <a:endParaRPr lang="el-GR" sz="1300" dirty="0"/>
        </a:p>
      </dgm:t>
    </dgm:pt>
    <dgm:pt modelId="{B0DE7ACE-B713-44C1-903D-84089FB865FC}" type="parTrans" cxnId="{98934787-BD08-4FB0-AB05-D774122170DB}">
      <dgm:prSet/>
      <dgm:spPr/>
      <dgm:t>
        <a:bodyPr/>
        <a:lstStyle/>
        <a:p>
          <a:endParaRPr lang="el-GR"/>
        </a:p>
      </dgm:t>
    </dgm:pt>
    <dgm:pt modelId="{F029E036-AD1A-43A9-B84E-41D353F37C60}" type="sibTrans" cxnId="{98934787-BD08-4FB0-AB05-D774122170DB}">
      <dgm:prSet/>
      <dgm:spPr/>
      <dgm:t>
        <a:bodyPr/>
        <a:lstStyle/>
        <a:p>
          <a:endParaRPr lang="el-GR"/>
        </a:p>
      </dgm:t>
    </dgm:pt>
    <dgm:pt modelId="{FC00ADC2-A7B5-4801-8F53-C621DC2DFC16}">
      <dgm:prSet phldrT="[Text]" custT="1"/>
      <dgm:spPr/>
      <dgm:t>
        <a:bodyPr/>
        <a:lstStyle/>
        <a:p>
          <a:r>
            <a:rPr lang="el-GR" sz="1800" b="1" dirty="0" smtClean="0"/>
            <a:t>Έννοιες</a:t>
          </a:r>
        </a:p>
        <a:p>
          <a:r>
            <a:rPr lang="el-GR" sz="1800" b="1" dirty="0" smtClean="0"/>
            <a:t>(εννοιολογική κατανόηση)</a:t>
          </a:r>
          <a:endParaRPr lang="el-GR" sz="1800" b="1" dirty="0"/>
        </a:p>
      </dgm:t>
    </dgm:pt>
    <dgm:pt modelId="{F1114400-8723-40AE-8DA4-F7900FC0709D}" type="parTrans" cxnId="{DA750FE2-EF3C-41DF-86F6-23C010CFCE1D}">
      <dgm:prSet/>
      <dgm:spPr/>
      <dgm:t>
        <a:bodyPr/>
        <a:lstStyle/>
        <a:p>
          <a:endParaRPr lang="el-GR"/>
        </a:p>
      </dgm:t>
    </dgm:pt>
    <dgm:pt modelId="{203894B9-4076-487A-8A64-4B8BC4385553}" type="sibTrans" cxnId="{DA750FE2-EF3C-41DF-86F6-23C010CFCE1D}">
      <dgm:prSet/>
      <dgm:spPr/>
      <dgm:t>
        <a:bodyPr/>
        <a:lstStyle/>
        <a:p>
          <a:endParaRPr lang="el-GR"/>
        </a:p>
      </dgm:t>
    </dgm:pt>
    <dgm:pt modelId="{491AE945-744F-4635-9F80-2702883C30B4}">
      <dgm:prSet phldrT="[Text]" custT="1"/>
      <dgm:spPr/>
      <dgm:t>
        <a:bodyPr/>
        <a:lstStyle/>
        <a:p>
          <a:r>
            <a:rPr lang="el-GR" sz="1800" b="1" dirty="0" smtClean="0"/>
            <a:t>Στάσεις (επιστημονική νοοτροπία)</a:t>
          </a:r>
          <a:endParaRPr lang="el-GR" sz="1800" b="1" dirty="0"/>
        </a:p>
      </dgm:t>
    </dgm:pt>
    <dgm:pt modelId="{0469C112-EE06-45C4-81ED-E35EE1F329C3}" type="parTrans" cxnId="{569E3EF9-2681-4FF3-BE85-BEA97C54BDB0}">
      <dgm:prSet/>
      <dgm:spPr/>
      <dgm:t>
        <a:bodyPr/>
        <a:lstStyle/>
        <a:p>
          <a:endParaRPr lang="el-GR"/>
        </a:p>
      </dgm:t>
    </dgm:pt>
    <dgm:pt modelId="{296324FC-0782-44B6-83A3-1CF90C3E9708}" type="sibTrans" cxnId="{569E3EF9-2681-4FF3-BE85-BEA97C54BDB0}">
      <dgm:prSet/>
      <dgm:spPr/>
      <dgm:t>
        <a:bodyPr/>
        <a:lstStyle/>
        <a:p>
          <a:endParaRPr lang="el-GR"/>
        </a:p>
      </dgm:t>
    </dgm:pt>
    <dgm:pt modelId="{6050989F-5019-47A9-8EA1-8D249BCECCD0}">
      <dgm:prSet phldrT="[Text]"/>
      <dgm:spPr/>
      <dgm:t>
        <a:bodyPr/>
        <a:lstStyle/>
        <a:p>
          <a:r>
            <a:rPr lang="el-GR" dirty="0" smtClean="0"/>
            <a:t>Μαθησιακά επιτεύγματα στις Φυσικές Επιστήμες</a:t>
          </a:r>
          <a:endParaRPr lang="el-GR" dirty="0"/>
        </a:p>
      </dgm:t>
    </dgm:pt>
    <dgm:pt modelId="{7638E74A-471B-4565-A089-362CECECA05C}" type="sibTrans" cxnId="{CD847705-20D1-4F87-AD07-95839DDC1B7D}">
      <dgm:prSet/>
      <dgm:spPr/>
      <dgm:t>
        <a:bodyPr/>
        <a:lstStyle/>
        <a:p>
          <a:endParaRPr lang="el-GR"/>
        </a:p>
      </dgm:t>
    </dgm:pt>
    <dgm:pt modelId="{1D248D50-4EF5-4155-BFED-20981062ECED}" type="parTrans" cxnId="{CD847705-20D1-4F87-AD07-95839DDC1B7D}">
      <dgm:prSet/>
      <dgm:spPr/>
      <dgm:t>
        <a:bodyPr/>
        <a:lstStyle/>
        <a:p>
          <a:endParaRPr lang="el-GR"/>
        </a:p>
      </dgm:t>
    </dgm:pt>
    <dgm:pt modelId="{8C040497-1EA2-4187-866F-A4FA9F6048FA}" type="pres">
      <dgm:prSet presAssocID="{3F188C9D-C8A2-4272-9382-7F053929D99F}" presName="Name0" presStyleCnt="0">
        <dgm:presLayoutVars>
          <dgm:chMax val="4"/>
          <dgm:resizeHandles val="exact"/>
        </dgm:presLayoutVars>
      </dgm:prSet>
      <dgm:spPr/>
      <dgm:t>
        <a:bodyPr/>
        <a:lstStyle/>
        <a:p>
          <a:endParaRPr lang="el-GR"/>
        </a:p>
      </dgm:t>
    </dgm:pt>
    <dgm:pt modelId="{DA133EB2-AB41-4B59-B044-791D9AE81D9B}" type="pres">
      <dgm:prSet presAssocID="{3F188C9D-C8A2-4272-9382-7F053929D99F}" presName="ellipse" presStyleLbl="trBgShp" presStyleIdx="0" presStyleCnt="1" custScaleX="109404" custLinFactNeighborX="1831" custLinFactNeighborY="-4463"/>
      <dgm:spPr/>
      <dgm:t>
        <a:bodyPr/>
        <a:lstStyle/>
        <a:p>
          <a:endParaRPr lang="el-GR"/>
        </a:p>
      </dgm:t>
    </dgm:pt>
    <dgm:pt modelId="{A25C8DE9-F70A-4AEB-ACFA-62304F802F25}" type="pres">
      <dgm:prSet presAssocID="{3F188C9D-C8A2-4272-9382-7F053929D99F}" presName="arrow1" presStyleLbl="fgShp" presStyleIdx="0" presStyleCnt="1" custLinFactNeighborX="130" custLinFactNeighborY="16165"/>
      <dgm:spPr/>
      <dgm:t>
        <a:bodyPr/>
        <a:lstStyle/>
        <a:p>
          <a:endParaRPr lang="el-GR"/>
        </a:p>
      </dgm:t>
    </dgm:pt>
    <dgm:pt modelId="{B8BB6055-203C-4322-8432-94FC1BF2428A}" type="pres">
      <dgm:prSet presAssocID="{3F188C9D-C8A2-4272-9382-7F053929D99F}" presName="rectangle" presStyleLbl="revTx" presStyleIdx="0" presStyleCnt="1" custScaleY="136248" custLinFactNeighborX="926" custLinFactNeighborY="21828">
        <dgm:presLayoutVars>
          <dgm:bulletEnabled val="1"/>
        </dgm:presLayoutVars>
      </dgm:prSet>
      <dgm:spPr/>
      <dgm:t>
        <a:bodyPr/>
        <a:lstStyle/>
        <a:p>
          <a:endParaRPr lang="el-GR"/>
        </a:p>
      </dgm:t>
    </dgm:pt>
    <dgm:pt modelId="{E1B49783-F997-45E0-9A5C-DB6D3A21C77B}" type="pres">
      <dgm:prSet presAssocID="{FC00ADC2-A7B5-4801-8F53-C621DC2DFC16}" presName="item1" presStyleLbl="node1" presStyleIdx="0" presStyleCnt="3" custScaleX="131711" custScaleY="129435" custLinFactNeighborX="-9235" custLinFactNeighborY="27705">
        <dgm:presLayoutVars>
          <dgm:bulletEnabled val="1"/>
        </dgm:presLayoutVars>
      </dgm:prSet>
      <dgm:spPr/>
      <dgm:t>
        <a:bodyPr/>
        <a:lstStyle/>
        <a:p>
          <a:endParaRPr lang="el-GR"/>
        </a:p>
      </dgm:t>
    </dgm:pt>
    <dgm:pt modelId="{5C3A7E9E-8138-43B5-9CFF-A5948DEA83F4}" type="pres">
      <dgm:prSet presAssocID="{491AE945-744F-4635-9F80-2702883C30B4}" presName="item2" presStyleLbl="node1" presStyleIdx="1" presStyleCnt="3" custScaleX="136941" custScaleY="136941" custLinFactNeighborX="-13564" custLinFactNeighborY="-13577">
        <dgm:presLayoutVars>
          <dgm:bulletEnabled val="1"/>
        </dgm:presLayoutVars>
      </dgm:prSet>
      <dgm:spPr/>
      <dgm:t>
        <a:bodyPr/>
        <a:lstStyle/>
        <a:p>
          <a:endParaRPr lang="el-GR"/>
        </a:p>
      </dgm:t>
    </dgm:pt>
    <dgm:pt modelId="{D1ED9AB4-2214-4E15-818E-E85DF35941DF}" type="pres">
      <dgm:prSet presAssocID="{6050989F-5019-47A9-8EA1-8D249BCECCD0}" presName="item3" presStyleLbl="node1" presStyleIdx="2" presStyleCnt="3" custScaleX="137633" custScaleY="133963" custLinFactNeighborX="23088" custLinFactNeighborY="-9359">
        <dgm:presLayoutVars>
          <dgm:bulletEnabled val="1"/>
        </dgm:presLayoutVars>
      </dgm:prSet>
      <dgm:spPr/>
      <dgm:t>
        <a:bodyPr/>
        <a:lstStyle/>
        <a:p>
          <a:endParaRPr lang="el-GR"/>
        </a:p>
      </dgm:t>
    </dgm:pt>
    <dgm:pt modelId="{539B8840-BBC2-4242-BE08-D569C7A98B9C}" type="pres">
      <dgm:prSet presAssocID="{3F188C9D-C8A2-4272-9382-7F053929D99F}" presName="funnel" presStyleLbl="trAlignAcc1" presStyleIdx="0" presStyleCnt="1" custScaleX="118779" custScaleY="115899" custLinFactNeighborX="20" custLinFactNeighborY="-1912"/>
      <dgm:spPr/>
      <dgm:t>
        <a:bodyPr/>
        <a:lstStyle/>
        <a:p>
          <a:endParaRPr lang="el-GR"/>
        </a:p>
      </dgm:t>
    </dgm:pt>
  </dgm:ptLst>
  <dgm:cxnLst>
    <dgm:cxn modelId="{BA4B3F41-E19C-4A4F-89DF-55FCC0412A7D}" type="presOf" srcId="{491AE945-744F-4635-9F80-2702883C30B4}" destId="{E1B49783-F997-45E0-9A5C-DB6D3A21C77B}" srcOrd="0" destOrd="0" presId="urn:microsoft.com/office/officeart/2005/8/layout/funnel1"/>
    <dgm:cxn modelId="{DA750FE2-EF3C-41DF-86F6-23C010CFCE1D}" srcId="{3F188C9D-C8A2-4272-9382-7F053929D99F}" destId="{FC00ADC2-A7B5-4801-8F53-C621DC2DFC16}" srcOrd="1" destOrd="0" parTransId="{F1114400-8723-40AE-8DA4-F7900FC0709D}" sibTransId="{203894B9-4076-487A-8A64-4B8BC4385553}"/>
    <dgm:cxn modelId="{569E3EF9-2681-4FF3-BE85-BEA97C54BDB0}" srcId="{3F188C9D-C8A2-4272-9382-7F053929D99F}" destId="{491AE945-744F-4635-9F80-2702883C30B4}" srcOrd="2" destOrd="0" parTransId="{0469C112-EE06-45C4-81ED-E35EE1F329C3}" sibTransId="{296324FC-0782-44B6-83A3-1CF90C3E9708}"/>
    <dgm:cxn modelId="{1C761079-5C6E-4105-A1AB-D2DFF5F50CB1}" type="presOf" srcId="{6050989F-5019-47A9-8EA1-8D249BCECCD0}" destId="{B8BB6055-203C-4322-8432-94FC1BF2428A}" srcOrd="0" destOrd="0" presId="urn:microsoft.com/office/officeart/2005/8/layout/funnel1"/>
    <dgm:cxn modelId="{A60E937F-9201-4765-B21A-567E92D17FD6}" type="presOf" srcId="{3F188C9D-C8A2-4272-9382-7F053929D99F}" destId="{8C040497-1EA2-4187-866F-A4FA9F6048FA}" srcOrd="0" destOrd="0" presId="urn:microsoft.com/office/officeart/2005/8/layout/funnel1"/>
    <dgm:cxn modelId="{237F8C20-AEA1-4035-A8C1-4354F328B09E}" type="presOf" srcId="{269DA732-2F7C-4CBE-BEB5-0A3D06A51B49}" destId="{D1ED9AB4-2214-4E15-818E-E85DF35941DF}" srcOrd="0" destOrd="0" presId="urn:microsoft.com/office/officeart/2005/8/layout/funnel1"/>
    <dgm:cxn modelId="{CD847705-20D1-4F87-AD07-95839DDC1B7D}" srcId="{3F188C9D-C8A2-4272-9382-7F053929D99F}" destId="{6050989F-5019-47A9-8EA1-8D249BCECCD0}" srcOrd="3" destOrd="0" parTransId="{1D248D50-4EF5-4155-BFED-20981062ECED}" sibTransId="{7638E74A-471B-4565-A089-362CECECA05C}"/>
    <dgm:cxn modelId="{648C7B63-6155-44C0-BBA3-E81136D7F4D3}" type="presOf" srcId="{FC00ADC2-A7B5-4801-8F53-C621DC2DFC16}" destId="{5C3A7E9E-8138-43B5-9CFF-A5948DEA83F4}" srcOrd="0" destOrd="0" presId="urn:microsoft.com/office/officeart/2005/8/layout/funnel1"/>
    <dgm:cxn modelId="{98934787-BD08-4FB0-AB05-D774122170DB}" srcId="{3F188C9D-C8A2-4272-9382-7F053929D99F}" destId="{269DA732-2F7C-4CBE-BEB5-0A3D06A51B49}" srcOrd="0" destOrd="0" parTransId="{B0DE7ACE-B713-44C1-903D-84089FB865FC}" sibTransId="{F029E036-AD1A-43A9-B84E-41D353F37C60}"/>
    <dgm:cxn modelId="{F0DAD11E-9998-4BFB-AEC5-881F70EAE66D}" type="presParOf" srcId="{8C040497-1EA2-4187-866F-A4FA9F6048FA}" destId="{DA133EB2-AB41-4B59-B044-791D9AE81D9B}" srcOrd="0" destOrd="0" presId="urn:microsoft.com/office/officeart/2005/8/layout/funnel1"/>
    <dgm:cxn modelId="{4A7CAA69-14C6-472D-892F-3AD171BEC91D}" type="presParOf" srcId="{8C040497-1EA2-4187-866F-A4FA9F6048FA}" destId="{A25C8DE9-F70A-4AEB-ACFA-62304F802F25}" srcOrd="1" destOrd="0" presId="urn:microsoft.com/office/officeart/2005/8/layout/funnel1"/>
    <dgm:cxn modelId="{5325805A-2B64-433E-9E0F-21D77556D8EC}" type="presParOf" srcId="{8C040497-1EA2-4187-866F-A4FA9F6048FA}" destId="{B8BB6055-203C-4322-8432-94FC1BF2428A}" srcOrd="2" destOrd="0" presId="urn:microsoft.com/office/officeart/2005/8/layout/funnel1"/>
    <dgm:cxn modelId="{86F256E5-39A1-42DB-BCD7-6C09ED38B3DA}" type="presParOf" srcId="{8C040497-1EA2-4187-866F-A4FA9F6048FA}" destId="{E1B49783-F997-45E0-9A5C-DB6D3A21C77B}" srcOrd="3" destOrd="0" presId="urn:microsoft.com/office/officeart/2005/8/layout/funnel1"/>
    <dgm:cxn modelId="{DEA97DC4-2CFB-4313-BAC2-E6EE26326E1D}" type="presParOf" srcId="{8C040497-1EA2-4187-866F-A4FA9F6048FA}" destId="{5C3A7E9E-8138-43B5-9CFF-A5948DEA83F4}" srcOrd="4" destOrd="0" presId="urn:microsoft.com/office/officeart/2005/8/layout/funnel1"/>
    <dgm:cxn modelId="{D42A10AE-495B-4783-BED1-25DF55695633}" type="presParOf" srcId="{8C040497-1EA2-4187-866F-A4FA9F6048FA}" destId="{D1ED9AB4-2214-4E15-818E-E85DF35941DF}" srcOrd="5" destOrd="0" presId="urn:microsoft.com/office/officeart/2005/8/layout/funnel1"/>
    <dgm:cxn modelId="{118FC42C-A4E0-4076-9166-A3E1278E4655}" type="presParOf" srcId="{8C040497-1EA2-4187-866F-A4FA9F6048FA}" destId="{539B8840-BBC2-4242-BE08-D569C7A98B9C}"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3BC47D-80F3-4BBC-8898-B8AB0CD73F29}"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l-GR"/>
        </a:p>
      </dgm:t>
    </dgm:pt>
    <dgm:pt modelId="{FD7B77CE-2276-4F94-BA9B-86B1F6E4B2E0}">
      <dgm:prSet phldrT="[Text]" custT="1"/>
      <dgm:spPr/>
      <dgm:t>
        <a:bodyPr/>
        <a:lstStyle/>
        <a:p>
          <a:r>
            <a:rPr lang="el-GR" sz="3600" dirty="0" smtClean="0"/>
            <a:t>Βασικές</a:t>
          </a:r>
          <a:endParaRPr lang="el-GR" sz="3600" dirty="0"/>
        </a:p>
      </dgm:t>
    </dgm:pt>
    <dgm:pt modelId="{5088E3B6-7977-4B7F-8242-6CF1E289335F}" type="parTrans" cxnId="{B2040A52-8A0D-4EEB-B9C2-FB4278A2EFDA}">
      <dgm:prSet/>
      <dgm:spPr/>
      <dgm:t>
        <a:bodyPr/>
        <a:lstStyle/>
        <a:p>
          <a:endParaRPr lang="el-GR"/>
        </a:p>
      </dgm:t>
    </dgm:pt>
    <dgm:pt modelId="{64E45757-4713-4190-9645-E145D16C6281}" type="sibTrans" cxnId="{B2040A52-8A0D-4EEB-B9C2-FB4278A2EFDA}">
      <dgm:prSet/>
      <dgm:spPr/>
      <dgm:t>
        <a:bodyPr/>
        <a:lstStyle/>
        <a:p>
          <a:endParaRPr lang="el-GR"/>
        </a:p>
      </dgm:t>
    </dgm:pt>
    <dgm:pt modelId="{2740B1D6-C97C-4333-85C9-402A6F1EB10F}">
      <dgm:prSet phldrT="[Text]"/>
      <dgm:spPr/>
      <dgm:t>
        <a:bodyPr/>
        <a:lstStyle/>
        <a:p>
          <a:r>
            <a:rPr lang="el-GR" b="1" dirty="0" smtClean="0"/>
            <a:t>Παρατήρηση</a:t>
          </a:r>
          <a:endParaRPr lang="el-GR" b="1" dirty="0"/>
        </a:p>
      </dgm:t>
    </dgm:pt>
    <dgm:pt modelId="{42EA6D65-FCDA-4D39-94EF-AF3535AF28FC}" type="parTrans" cxnId="{35F1CD30-E409-43A5-84A8-9737966C48E2}">
      <dgm:prSet/>
      <dgm:spPr/>
      <dgm:t>
        <a:bodyPr/>
        <a:lstStyle/>
        <a:p>
          <a:endParaRPr lang="el-GR"/>
        </a:p>
      </dgm:t>
    </dgm:pt>
    <dgm:pt modelId="{29ED2182-25BB-42D4-B64B-A48E0E27171E}" type="sibTrans" cxnId="{35F1CD30-E409-43A5-84A8-9737966C48E2}">
      <dgm:prSet/>
      <dgm:spPr/>
      <dgm:t>
        <a:bodyPr/>
        <a:lstStyle/>
        <a:p>
          <a:endParaRPr lang="el-GR"/>
        </a:p>
      </dgm:t>
    </dgm:pt>
    <dgm:pt modelId="{255E9B3E-A857-4DFE-8BCF-7A2324603F08}">
      <dgm:prSet phldrT="[Text]"/>
      <dgm:spPr/>
      <dgm:t>
        <a:bodyPr/>
        <a:lstStyle/>
        <a:p>
          <a:r>
            <a:rPr lang="el-GR" b="1" dirty="0" smtClean="0"/>
            <a:t>Επικοινωνία</a:t>
          </a:r>
          <a:endParaRPr lang="el-GR" b="1" dirty="0"/>
        </a:p>
      </dgm:t>
    </dgm:pt>
    <dgm:pt modelId="{BDF817BB-2EF3-463C-B7F3-0A06764067BB}" type="parTrans" cxnId="{4437D5FE-21DC-4F38-A6E4-93F47FF59F71}">
      <dgm:prSet/>
      <dgm:spPr/>
      <dgm:t>
        <a:bodyPr/>
        <a:lstStyle/>
        <a:p>
          <a:endParaRPr lang="el-GR"/>
        </a:p>
      </dgm:t>
    </dgm:pt>
    <dgm:pt modelId="{FDAADBC2-6678-46DE-8794-0CAD2BA4DC51}" type="sibTrans" cxnId="{4437D5FE-21DC-4F38-A6E4-93F47FF59F71}">
      <dgm:prSet/>
      <dgm:spPr/>
      <dgm:t>
        <a:bodyPr/>
        <a:lstStyle/>
        <a:p>
          <a:endParaRPr lang="el-GR"/>
        </a:p>
      </dgm:t>
    </dgm:pt>
    <dgm:pt modelId="{784C3627-4A9B-428E-BA31-3F6A24A06B8A}">
      <dgm:prSet phldrT="[Text]" custT="1"/>
      <dgm:spPr/>
      <dgm:t>
        <a:bodyPr/>
        <a:lstStyle/>
        <a:p>
          <a:r>
            <a:rPr lang="el-GR" sz="3600" dirty="0" smtClean="0"/>
            <a:t>Σύνθετες</a:t>
          </a:r>
          <a:endParaRPr lang="el-GR" sz="3600" dirty="0"/>
        </a:p>
      </dgm:t>
    </dgm:pt>
    <dgm:pt modelId="{E9C77A65-1FF5-431A-90CF-726E16CA184E}" type="parTrans" cxnId="{D83250A9-192B-4B55-955B-65B5FFB8BFA0}">
      <dgm:prSet/>
      <dgm:spPr/>
      <dgm:t>
        <a:bodyPr/>
        <a:lstStyle/>
        <a:p>
          <a:endParaRPr lang="el-GR"/>
        </a:p>
      </dgm:t>
    </dgm:pt>
    <dgm:pt modelId="{7A851BD1-C803-442C-96E4-773A829EBB0C}" type="sibTrans" cxnId="{D83250A9-192B-4B55-955B-65B5FFB8BFA0}">
      <dgm:prSet/>
      <dgm:spPr/>
      <dgm:t>
        <a:bodyPr/>
        <a:lstStyle/>
        <a:p>
          <a:endParaRPr lang="el-GR"/>
        </a:p>
      </dgm:t>
    </dgm:pt>
    <dgm:pt modelId="{4693499A-C29D-4A6A-8F85-68AEC88A791E}">
      <dgm:prSet phldrT="[Text]"/>
      <dgm:spPr/>
      <dgm:t>
        <a:bodyPr/>
        <a:lstStyle/>
        <a:p>
          <a:r>
            <a:rPr lang="el-GR" b="1" dirty="0" smtClean="0"/>
            <a:t>Διατύπωση λειτουργικών ορισμών</a:t>
          </a:r>
          <a:endParaRPr lang="el-GR" b="1" dirty="0"/>
        </a:p>
      </dgm:t>
    </dgm:pt>
    <dgm:pt modelId="{7CF4DBED-1EB9-492B-9F31-1327163590DF}" type="parTrans" cxnId="{F1AAC5A4-3AA4-4E90-BA45-ADAC8BD663A0}">
      <dgm:prSet/>
      <dgm:spPr/>
      <dgm:t>
        <a:bodyPr/>
        <a:lstStyle/>
        <a:p>
          <a:endParaRPr lang="el-GR"/>
        </a:p>
      </dgm:t>
    </dgm:pt>
    <dgm:pt modelId="{4C3495A8-D29F-4539-A49D-C0CCFC2D7627}" type="sibTrans" cxnId="{F1AAC5A4-3AA4-4E90-BA45-ADAC8BD663A0}">
      <dgm:prSet/>
      <dgm:spPr/>
      <dgm:t>
        <a:bodyPr/>
        <a:lstStyle/>
        <a:p>
          <a:endParaRPr lang="el-GR"/>
        </a:p>
      </dgm:t>
    </dgm:pt>
    <dgm:pt modelId="{51CE2D38-0225-4044-899D-2F0790E4905E}">
      <dgm:prSet phldrT="[Text]"/>
      <dgm:spPr/>
      <dgm:t>
        <a:bodyPr/>
        <a:lstStyle/>
        <a:p>
          <a:r>
            <a:rPr lang="el-GR" b="1" dirty="0" smtClean="0"/>
            <a:t>Ερμηνεία δεδομένων</a:t>
          </a:r>
          <a:endParaRPr lang="el-GR" b="1" dirty="0"/>
        </a:p>
      </dgm:t>
    </dgm:pt>
    <dgm:pt modelId="{AF593BB9-5926-4280-BA64-5F961F16EABA}" type="parTrans" cxnId="{ACAD9CDD-D033-4B02-B00D-967406143075}">
      <dgm:prSet/>
      <dgm:spPr/>
      <dgm:t>
        <a:bodyPr/>
        <a:lstStyle/>
        <a:p>
          <a:endParaRPr lang="el-GR"/>
        </a:p>
      </dgm:t>
    </dgm:pt>
    <dgm:pt modelId="{3C91B56F-D2D5-48E4-B47D-77DF1E39EC6B}" type="sibTrans" cxnId="{ACAD9CDD-D033-4B02-B00D-967406143075}">
      <dgm:prSet/>
      <dgm:spPr/>
      <dgm:t>
        <a:bodyPr/>
        <a:lstStyle/>
        <a:p>
          <a:endParaRPr lang="el-GR"/>
        </a:p>
      </dgm:t>
    </dgm:pt>
    <dgm:pt modelId="{868FB2F8-9AC6-4BF9-8F4A-C82CA9EEAC05}">
      <dgm:prSet phldrT="[Text]"/>
      <dgm:spPr/>
      <dgm:t>
        <a:bodyPr/>
        <a:lstStyle/>
        <a:p>
          <a:r>
            <a:rPr lang="el-GR" b="1" dirty="0" smtClean="0"/>
            <a:t>Ταξινόμηση</a:t>
          </a:r>
          <a:endParaRPr lang="el-GR" b="1" dirty="0"/>
        </a:p>
      </dgm:t>
    </dgm:pt>
    <dgm:pt modelId="{9DFCFC21-35FE-4B02-BA82-FFD7C471889A}" type="parTrans" cxnId="{9B030857-A450-467A-8EF0-B488A88B8233}">
      <dgm:prSet/>
      <dgm:spPr/>
      <dgm:t>
        <a:bodyPr/>
        <a:lstStyle/>
        <a:p>
          <a:endParaRPr lang="el-GR"/>
        </a:p>
      </dgm:t>
    </dgm:pt>
    <dgm:pt modelId="{3F8BF1B5-C5B2-43D6-B1CF-5E5BD0643DC2}" type="sibTrans" cxnId="{9B030857-A450-467A-8EF0-B488A88B8233}">
      <dgm:prSet/>
      <dgm:spPr/>
      <dgm:t>
        <a:bodyPr/>
        <a:lstStyle/>
        <a:p>
          <a:endParaRPr lang="el-GR"/>
        </a:p>
      </dgm:t>
    </dgm:pt>
    <dgm:pt modelId="{0DC8C810-FEB3-4CAC-BFC2-042FE162CAD9}">
      <dgm:prSet phldrT="[Text]"/>
      <dgm:spPr/>
      <dgm:t>
        <a:bodyPr/>
        <a:lstStyle/>
        <a:p>
          <a:r>
            <a:rPr lang="el-GR" b="1" dirty="0" smtClean="0"/>
            <a:t>Χρήση χωροχρονικών σχέσεων</a:t>
          </a:r>
          <a:endParaRPr lang="el-GR" b="1" dirty="0"/>
        </a:p>
      </dgm:t>
    </dgm:pt>
    <dgm:pt modelId="{CF96AE57-E903-4246-B69F-8846F5B81826}" type="parTrans" cxnId="{E2777204-4294-4BFB-AED2-F85E5CF59DF6}">
      <dgm:prSet/>
      <dgm:spPr/>
      <dgm:t>
        <a:bodyPr/>
        <a:lstStyle/>
        <a:p>
          <a:endParaRPr lang="el-GR"/>
        </a:p>
      </dgm:t>
    </dgm:pt>
    <dgm:pt modelId="{33DC65C6-9B03-4451-A17A-FD5C2A983A9F}" type="sibTrans" cxnId="{E2777204-4294-4BFB-AED2-F85E5CF59DF6}">
      <dgm:prSet/>
      <dgm:spPr/>
      <dgm:t>
        <a:bodyPr/>
        <a:lstStyle/>
        <a:p>
          <a:endParaRPr lang="el-GR"/>
        </a:p>
      </dgm:t>
    </dgm:pt>
    <dgm:pt modelId="{1AF838E3-9C5F-4032-91B5-8C7BED412317}">
      <dgm:prSet phldrT="[Text]"/>
      <dgm:spPr/>
      <dgm:t>
        <a:bodyPr/>
        <a:lstStyle/>
        <a:p>
          <a:r>
            <a:rPr lang="el-GR" b="1" dirty="0" smtClean="0"/>
            <a:t>Ερμηνεία της παρατήρησης</a:t>
          </a:r>
          <a:endParaRPr lang="el-GR" b="1" dirty="0"/>
        </a:p>
      </dgm:t>
    </dgm:pt>
    <dgm:pt modelId="{BD974771-BF3E-482B-A5DA-82B93CB604C7}" type="parTrans" cxnId="{A7D23AE5-B75D-4261-B20F-29C27E3EE2F2}">
      <dgm:prSet/>
      <dgm:spPr/>
      <dgm:t>
        <a:bodyPr/>
        <a:lstStyle/>
        <a:p>
          <a:endParaRPr lang="el-GR"/>
        </a:p>
      </dgm:t>
    </dgm:pt>
    <dgm:pt modelId="{6D2342D5-A9F1-4431-8E98-AAE5F2C6BA39}" type="sibTrans" cxnId="{A7D23AE5-B75D-4261-B20F-29C27E3EE2F2}">
      <dgm:prSet/>
      <dgm:spPr/>
      <dgm:t>
        <a:bodyPr/>
        <a:lstStyle/>
        <a:p>
          <a:endParaRPr lang="el-GR"/>
        </a:p>
      </dgm:t>
    </dgm:pt>
    <dgm:pt modelId="{D4322C9D-D288-4A30-8B4B-02BCC70B032A}">
      <dgm:prSet phldrT="[Text]"/>
      <dgm:spPr/>
      <dgm:t>
        <a:bodyPr/>
        <a:lstStyle/>
        <a:p>
          <a:r>
            <a:rPr lang="el-GR" b="1" dirty="0" smtClean="0"/>
            <a:t>Πρόβλεψη</a:t>
          </a:r>
          <a:endParaRPr lang="el-GR" b="1" dirty="0"/>
        </a:p>
      </dgm:t>
    </dgm:pt>
    <dgm:pt modelId="{CABBD63F-0ADB-4FB9-B8F4-54B89D95271C}" type="parTrans" cxnId="{91444991-A08C-4187-9B2D-8AE7070EABF7}">
      <dgm:prSet/>
      <dgm:spPr/>
      <dgm:t>
        <a:bodyPr/>
        <a:lstStyle/>
        <a:p>
          <a:endParaRPr lang="el-GR"/>
        </a:p>
      </dgm:t>
    </dgm:pt>
    <dgm:pt modelId="{5CF09876-7514-4C71-9C59-E34866FFB904}" type="sibTrans" cxnId="{91444991-A08C-4187-9B2D-8AE7070EABF7}">
      <dgm:prSet/>
      <dgm:spPr/>
      <dgm:t>
        <a:bodyPr/>
        <a:lstStyle/>
        <a:p>
          <a:endParaRPr lang="el-GR"/>
        </a:p>
      </dgm:t>
    </dgm:pt>
    <dgm:pt modelId="{BF5E9C95-5CDA-4F10-BC7E-05062DB8AC99}">
      <dgm:prSet phldrT="[Text]"/>
      <dgm:spPr/>
      <dgm:t>
        <a:bodyPr/>
        <a:lstStyle/>
        <a:p>
          <a:r>
            <a:rPr lang="el-GR" b="1" dirty="0" smtClean="0"/>
            <a:t>Μοντελοποίηση</a:t>
          </a:r>
          <a:endParaRPr lang="el-GR" b="1" dirty="0"/>
        </a:p>
      </dgm:t>
    </dgm:pt>
    <dgm:pt modelId="{BB7F5C8D-0B85-46FA-913A-C1E969B30257}" type="parTrans" cxnId="{9804A3CC-BEE7-44A1-B502-EEAC4C0F1EEF}">
      <dgm:prSet/>
      <dgm:spPr/>
      <dgm:t>
        <a:bodyPr/>
        <a:lstStyle/>
        <a:p>
          <a:endParaRPr lang="el-GR"/>
        </a:p>
      </dgm:t>
    </dgm:pt>
    <dgm:pt modelId="{7D930522-B53F-44DB-8B48-EC8867DB297D}" type="sibTrans" cxnId="{9804A3CC-BEE7-44A1-B502-EEAC4C0F1EEF}">
      <dgm:prSet/>
      <dgm:spPr/>
      <dgm:t>
        <a:bodyPr/>
        <a:lstStyle/>
        <a:p>
          <a:endParaRPr lang="el-GR"/>
        </a:p>
      </dgm:t>
    </dgm:pt>
    <dgm:pt modelId="{3A8012B3-927C-4E54-99C2-764743E28319}">
      <dgm:prSet phldrT="[Text]"/>
      <dgm:spPr/>
      <dgm:t>
        <a:bodyPr/>
        <a:lstStyle/>
        <a:p>
          <a:r>
            <a:rPr lang="el-GR" b="1" dirty="0" smtClean="0"/>
            <a:t>Πειραματισμός</a:t>
          </a:r>
          <a:endParaRPr lang="el-GR" b="1" dirty="0"/>
        </a:p>
      </dgm:t>
    </dgm:pt>
    <dgm:pt modelId="{7E015A24-AC5A-4E9B-B998-698B95EDDF95}" type="parTrans" cxnId="{F6945220-628B-4749-96B0-491F733B48FB}">
      <dgm:prSet/>
      <dgm:spPr/>
      <dgm:t>
        <a:bodyPr/>
        <a:lstStyle/>
        <a:p>
          <a:endParaRPr lang="el-GR"/>
        </a:p>
      </dgm:t>
    </dgm:pt>
    <dgm:pt modelId="{F2EC3C21-D40F-4F4B-9909-BABF9F92EA5F}" type="sibTrans" cxnId="{F6945220-628B-4749-96B0-491F733B48FB}">
      <dgm:prSet/>
      <dgm:spPr/>
      <dgm:t>
        <a:bodyPr/>
        <a:lstStyle/>
        <a:p>
          <a:endParaRPr lang="el-GR"/>
        </a:p>
      </dgm:t>
    </dgm:pt>
    <dgm:pt modelId="{9DA21B2E-C732-47FE-BD2D-B6065C18A1FD}">
      <dgm:prSet phldrT="[Text]"/>
      <dgm:spPr/>
      <dgm:t>
        <a:bodyPr/>
        <a:lstStyle/>
        <a:p>
          <a:r>
            <a:rPr lang="el-GR" b="1" dirty="0" smtClean="0"/>
            <a:t>Υπόθεση</a:t>
          </a:r>
          <a:endParaRPr lang="el-GR" b="1" dirty="0"/>
        </a:p>
      </dgm:t>
    </dgm:pt>
    <dgm:pt modelId="{1DD0D09B-EDE3-48C0-A604-0F8E11682136}" type="parTrans" cxnId="{2A5EFC5A-D423-4345-A579-F84E4048870E}">
      <dgm:prSet/>
      <dgm:spPr/>
      <dgm:t>
        <a:bodyPr/>
        <a:lstStyle/>
        <a:p>
          <a:endParaRPr lang="el-GR"/>
        </a:p>
      </dgm:t>
    </dgm:pt>
    <dgm:pt modelId="{B57EACB3-6617-4E84-BE86-B2DEC91779D9}" type="sibTrans" cxnId="{2A5EFC5A-D423-4345-A579-F84E4048870E}">
      <dgm:prSet/>
      <dgm:spPr/>
      <dgm:t>
        <a:bodyPr/>
        <a:lstStyle/>
        <a:p>
          <a:endParaRPr lang="el-GR"/>
        </a:p>
      </dgm:t>
    </dgm:pt>
    <dgm:pt modelId="{3D838BD8-5AAA-43B8-842E-90E72C12EF0E}">
      <dgm:prSet phldrT="[Text]"/>
      <dgm:spPr/>
      <dgm:t>
        <a:bodyPr/>
        <a:lstStyle/>
        <a:p>
          <a:r>
            <a:rPr lang="el-GR" b="1" dirty="0" smtClean="0"/>
            <a:t>Αναγνώριση και έλεγχος μεταβλητών</a:t>
          </a:r>
          <a:endParaRPr lang="el-GR" b="1" dirty="0"/>
        </a:p>
      </dgm:t>
    </dgm:pt>
    <dgm:pt modelId="{E60B7236-6A76-4690-A3CA-2F9B7B72EF84}" type="parTrans" cxnId="{EA0191BD-C670-4790-B586-F30EBC617CE0}">
      <dgm:prSet/>
      <dgm:spPr/>
      <dgm:t>
        <a:bodyPr/>
        <a:lstStyle/>
        <a:p>
          <a:endParaRPr lang="el-GR"/>
        </a:p>
      </dgm:t>
    </dgm:pt>
    <dgm:pt modelId="{48CAC9BD-0B91-433A-BC15-9C5798ECB7C2}" type="sibTrans" cxnId="{EA0191BD-C670-4790-B586-F30EBC617CE0}">
      <dgm:prSet/>
      <dgm:spPr/>
      <dgm:t>
        <a:bodyPr/>
        <a:lstStyle/>
        <a:p>
          <a:endParaRPr lang="el-GR"/>
        </a:p>
      </dgm:t>
    </dgm:pt>
    <dgm:pt modelId="{9CB5419D-BB2D-49B3-91A4-89DF2D1FCA4D}">
      <dgm:prSet phldrT="[Text]"/>
      <dgm:spPr/>
      <dgm:t>
        <a:bodyPr/>
        <a:lstStyle/>
        <a:p>
          <a:r>
            <a:rPr lang="el-GR" b="1" dirty="0" smtClean="0"/>
            <a:t>Μέτρηση</a:t>
          </a:r>
          <a:endParaRPr lang="el-GR" b="1" dirty="0"/>
        </a:p>
      </dgm:t>
    </dgm:pt>
    <dgm:pt modelId="{A2DF0C56-ECC4-4B7A-BD82-A2827E003476}" type="parTrans" cxnId="{30134C46-097C-43A8-9180-A7F2BECC6DC0}">
      <dgm:prSet/>
      <dgm:spPr/>
      <dgm:t>
        <a:bodyPr/>
        <a:lstStyle/>
        <a:p>
          <a:endParaRPr lang="el-GR"/>
        </a:p>
      </dgm:t>
    </dgm:pt>
    <dgm:pt modelId="{E2562B2C-DAAF-4166-9E44-F947DBADE777}" type="sibTrans" cxnId="{30134C46-097C-43A8-9180-A7F2BECC6DC0}">
      <dgm:prSet/>
      <dgm:spPr/>
      <dgm:t>
        <a:bodyPr/>
        <a:lstStyle/>
        <a:p>
          <a:endParaRPr lang="el-GR"/>
        </a:p>
      </dgm:t>
    </dgm:pt>
    <dgm:pt modelId="{BBB2F275-CC1D-4BBD-91D9-DB8467F15F0F}" type="pres">
      <dgm:prSet presAssocID="{0B3BC47D-80F3-4BBC-8898-B8AB0CD73F29}" presName="theList" presStyleCnt="0">
        <dgm:presLayoutVars>
          <dgm:dir/>
          <dgm:animLvl val="lvl"/>
          <dgm:resizeHandles val="exact"/>
        </dgm:presLayoutVars>
      </dgm:prSet>
      <dgm:spPr/>
      <dgm:t>
        <a:bodyPr/>
        <a:lstStyle/>
        <a:p>
          <a:endParaRPr lang="el-GR"/>
        </a:p>
      </dgm:t>
    </dgm:pt>
    <dgm:pt modelId="{C3CC4C38-E69D-406B-ACAA-3732C468C2D8}" type="pres">
      <dgm:prSet presAssocID="{FD7B77CE-2276-4F94-BA9B-86B1F6E4B2E0}" presName="compNode" presStyleCnt="0"/>
      <dgm:spPr/>
    </dgm:pt>
    <dgm:pt modelId="{7B2B99AA-9800-4155-8406-88451BD5F08A}" type="pres">
      <dgm:prSet presAssocID="{FD7B77CE-2276-4F94-BA9B-86B1F6E4B2E0}" presName="aNode" presStyleLbl="bgShp" presStyleIdx="0" presStyleCnt="2" custLinFactNeighborX="3387"/>
      <dgm:spPr/>
      <dgm:t>
        <a:bodyPr/>
        <a:lstStyle/>
        <a:p>
          <a:endParaRPr lang="el-GR"/>
        </a:p>
      </dgm:t>
    </dgm:pt>
    <dgm:pt modelId="{8A171A0A-0910-4A86-A2A4-2AC59B04D435}" type="pres">
      <dgm:prSet presAssocID="{FD7B77CE-2276-4F94-BA9B-86B1F6E4B2E0}" presName="textNode" presStyleLbl="bgShp" presStyleIdx="0" presStyleCnt="2"/>
      <dgm:spPr/>
      <dgm:t>
        <a:bodyPr/>
        <a:lstStyle/>
        <a:p>
          <a:endParaRPr lang="el-GR"/>
        </a:p>
      </dgm:t>
    </dgm:pt>
    <dgm:pt modelId="{60BFA4FE-057B-49DF-A797-FDE46206152C}" type="pres">
      <dgm:prSet presAssocID="{FD7B77CE-2276-4F94-BA9B-86B1F6E4B2E0}" presName="compChildNode" presStyleCnt="0"/>
      <dgm:spPr/>
    </dgm:pt>
    <dgm:pt modelId="{50B5E07D-4C49-400E-B6CD-E4EE0702BC20}" type="pres">
      <dgm:prSet presAssocID="{FD7B77CE-2276-4F94-BA9B-86B1F6E4B2E0}" presName="theInnerList" presStyleCnt="0"/>
      <dgm:spPr/>
    </dgm:pt>
    <dgm:pt modelId="{FA8858CA-7D58-4986-AC74-CB49DD3E1CBF}" type="pres">
      <dgm:prSet presAssocID="{2740B1D6-C97C-4333-85C9-402A6F1EB10F}" presName="childNode" presStyleLbl="node1" presStyleIdx="0" presStyleCnt="13">
        <dgm:presLayoutVars>
          <dgm:bulletEnabled val="1"/>
        </dgm:presLayoutVars>
      </dgm:prSet>
      <dgm:spPr/>
      <dgm:t>
        <a:bodyPr/>
        <a:lstStyle/>
        <a:p>
          <a:endParaRPr lang="el-GR"/>
        </a:p>
      </dgm:t>
    </dgm:pt>
    <dgm:pt modelId="{1DFBCEEF-636F-4F00-8F61-6BA10BF89BB8}" type="pres">
      <dgm:prSet presAssocID="{2740B1D6-C97C-4333-85C9-402A6F1EB10F}" presName="aSpace2" presStyleCnt="0"/>
      <dgm:spPr/>
    </dgm:pt>
    <dgm:pt modelId="{AEC05AB3-68AE-4B86-8F07-FA0F60471EBE}" type="pres">
      <dgm:prSet presAssocID="{255E9B3E-A857-4DFE-8BCF-7A2324603F08}" presName="childNode" presStyleLbl="node1" presStyleIdx="1" presStyleCnt="13">
        <dgm:presLayoutVars>
          <dgm:bulletEnabled val="1"/>
        </dgm:presLayoutVars>
      </dgm:prSet>
      <dgm:spPr/>
      <dgm:t>
        <a:bodyPr/>
        <a:lstStyle/>
        <a:p>
          <a:endParaRPr lang="el-GR"/>
        </a:p>
      </dgm:t>
    </dgm:pt>
    <dgm:pt modelId="{FFCD1FEA-5B2E-42F3-B8F9-A7764A6097FE}" type="pres">
      <dgm:prSet presAssocID="{255E9B3E-A857-4DFE-8BCF-7A2324603F08}" presName="aSpace2" presStyleCnt="0"/>
      <dgm:spPr/>
    </dgm:pt>
    <dgm:pt modelId="{729AED9D-E4DA-479D-99AD-9DD490D01161}" type="pres">
      <dgm:prSet presAssocID="{868FB2F8-9AC6-4BF9-8F4A-C82CA9EEAC05}" presName="childNode" presStyleLbl="node1" presStyleIdx="2" presStyleCnt="13" custLinFactNeighborX="461" custLinFactNeighborY="-24517">
        <dgm:presLayoutVars>
          <dgm:bulletEnabled val="1"/>
        </dgm:presLayoutVars>
      </dgm:prSet>
      <dgm:spPr/>
      <dgm:t>
        <a:bodyPr/>
        <a:lstStyle/>
        <a:p>
          <a:endParaRPr lang="el-GR"/>
        </a:p>
      </dgm:t>
    </dgm:pt>
    <dgm:pt modelId="{54C22D60-7ACC-4002-B27D-E8462B4A1BCE}" type="pres">
      <dgm:prSet presAssocID="{868FB2F8-9AC6-4BF9-8F4A-C82CA9EEAC05}" presName="aSpace2" presStyleCnt="0"/>
      <dgm:spPr/>
    </dgm:pt>
    <dgm:pt modelId="{1EBA7BB0-4EB1-42D9-BCCE-A301A35BB777}" type="pres">
      <dgm:prSet presAssocID="{0DC8C810-FEB3-4CAC-BFC2-042FE162CAD9}" presName="childNode" presStyleLbl="node1" presStyleIdx="3" presStyleCnt="13">
        <dgm:presLayoutVars>
          <dgm:bulletEnabled val="1"/>
        </dgm:presLayoutVars>
      </dgm:prSet>
      <dgm:spPr/>
      <dgm:t>
        <a:bodyPr/>
        <a:lstStyle/>
        <a:p>
          <a:endParaRPr lang="el-GR"/>
        </a:p>
      </dgm:t>
    </dgm:pt>
    <dgm:pt modelId="{DDE3D681-65D7-4D4F-B1CD-1CCAADC4B817}" type="pres">
      <dgm:prSet presAssocID="{0DC8C810-FEB3-4CAC-BFC2-042FE162CAD9}" presName="aSpace2" presStyleCnt="0"/>
      <dgm:spPr/>
    </dgm:pt>
    <dgm:pt modelId="{07781756-2436-434E-88C0-D586269CDD32}" type="pres">
      <dgm:prSet presAssocID="{1AF838E3-9C5F-4032-91B5-8C7BED412317}" presName="childNode" presStyleLbl="node1" presStyleIdx="4" presStyleCnt="13">
        <dgm:presLayoutVars>
          <dgm:bulletEnabled val="1"/>
        </dgm:presLayoutVars>
      </dgm:prSet>
      <dgm:spPr/>
      <dgm:t>
        <a:bodyPr/>
        <a:lstStyle/>
        <a:p>
          <a:endParaRPr lang="el-GR"/>
        </a:p>
      </dgm:t>
    </dgm:pt>
    <dgm:pt modelId="{6A7658C7-96B8-4296-8F09-DC844014756C}" type="pres">
      <dgm:prSet presAssocID="{1AF838E3-9C5F-4032-91B5-8C7BED412317}" presName="aSpace2" presStyleCnt="0"/>
      <dgm:spPr/>
    </dgm:pt>
    <dgm:pt modelId="{5C41C1CF-17AA-4133-9780-EB501254FFDE}" type="pres">
      <dgm:prSet presAssocID="{D4322C9D-D288-4A30-8B4B-02BCC70B032A}" presName="childNode" presStyleLbl="node1" presStyleIdx="5" presStyleCnt="13">
        <dgm:presLayoutVars>
          <dgm:bulletEnabled val="1"/>
        </dgm:presLayoutVars>
      </dgm:prSet>
      <dgm:spPr/>
      <dgm:t>
        <a:bodyPr/>
        <a:lstStyle/>
        <a:p>
          <a:endParaRPr lang="el-GR"/>
        </a:p>
      </dgm:t>
    </dgm:pt>
    <dgm:pt modelId="{42A4CB71-5F78-4909-9234-E25F3CEF0538}" type="pres">
      <dgm:prSet presAssocID="{D4322C9D-D288-4A30-8B4B-02BCC70B032A}" presName="aSpace2" presStyleCnt="0"/>
      <dgm:spPr/>
    </dgm:pt>
    <dgm:pt modelId="{41DDB658-D954-4057-9328-9D9C3E348B2D}" type="pres">
      <dgm:prSet presAssocID="{9CB5419D-BB2D-49B3-91A4-89DF2D1FCA4D}" presName="childNode" presStyleLbl="node1" presStyleIdx="6" presStyleCnt="13">
        <dgm:presLayoutVars>
          <dgm:bulletEnabled val="1"/>
        </dgm:presLayoutVars>
      </dgm:prSet>
      <dgm:spPr/>
      <dgm:t>
        <a:bodyPr/>
        <a:lstStyle/>
        <a:p>
          <a:endParaRPr lang="el-GR"/>
        </a:p>
      </dgm:t>
    </dgm:pt>
    <dgm:pt modelId="{4A46DD99-07EF-410A-97C0-635D6F556750}" type="pres">
      <dgm:prSet presAssocID="{FD7B77CE-2276-4F94-BA9B-86B1F6E4B2E0}" presName="aSpace" presStyleCnt="0"/>
      <dgm:spPr/>
    </dgm:pt>
    <dgm:pt modelId="{456BAA71-9CCD-43A6-86C3-25828727BACB}" type="pres">
      <dgm:prSet presAssocID="{784C3627-4A9B-428E-BA31-3F6A24A06B8A}" presName="compNode" presStyleCnt="0"/>
      <dgm:spPr/>
    </dgm:pt>
    <dgm:pt modelId="{5C011079-3964-4FD0-A447-BC4FF823F3A3}" type="pres">
      <dgm:prSet presAssocID="{784C3627-4A9B-428E-BA31-3F6A24A06B8A}" presName="aNode" presStyleLbl="bgShp" presStyleIdx="1" presStyleCnt="2" custLinFactNeighborX="1936" custLinFactNeighborY="18107"/>
      <dgm:spPr/>
      <dgm:t>
        <a:bodyPr/>
        <a:lstStyle/>
        <a:p>
          <a:endParaRPr lang="el-GR"/>
        </a:p>
      </dgm:t>
    </dgm:pt>
    <dgm:pt modelId="{6017503E-AE19-470C-B4AA-7E56F0212F1B}" type="pres">
      <dgm:prSet presAssocID="{784C3627-4A9B-428E-BA31-3F6A24A06B8A}" presName="textNode" presStyleLbl="bgShp" presStyleIdx="1" presStyleCnt="2"/>
      <dgm:spPr/>
      <dgm:t>
        <a:bodyPr/>
        <a:lstStyle/>
        <a:p>
          <a:endParaRPr lang="el-GR"/>
        </a:p>
      </dgm:t>
    </dgm:pt>
    <dgm:pt modelId="{887293C5-D8F6-45C2-9E1A-F73A3B8D5C34}" type="pres">
      <dgm:prSet presAssocID="{784C3627-4A9B-428E-BA31-3F6A24A06B8A}" presName="compChildNode" presStyleCnt="0"/>
      <dgm:spPr/>
    </dgm:pt>
    <dgm:pt modelId="{5F8575C9-AE11-460C-A949-A9F3480806E7}" type="pres">
      <dgm:prSet presAssocID="{784C3627-4A9B-428E-BA31-3F6A24A06B8A}" presName="theInnerList" presStyleCnt="0"/>
      <dgm:spPr/>
    </dgm:pt>
    <dgm:pt modelId="{578E6F73-AE37-4B74-B710-F89EFAE67C00}" type="pres">
      <dgm:prSet presAssocID="{4693499A-C29D-4A6A-8F85-68AEC88A791E}" presName="childNode" presStyleLbl="node1" presStyleIdx="7" presStyleCnt="13">
        <dgm:presLayoutVars>
          <dgm:bulletEnabled val="1"/>
        </dgm:presLayoutVars>
      </dgm:prSet>
      <dgm:spPr/>
      <dgm:t>
        <a:bodyPr/>
        <a:lstStyle/>
        <a:p>
          <a:endParaRPr lang="el-GR"/>
        </a:p>
      </dgm:t>
    </dgm:pt>
    <dgm:pt modelId="{572D7520-487F-4AD0-A6E3-849872DE43FC}" type="pres">
      <dgm:prSet presAssocID="{4693499A-C29D-4A6A-8F85-68AEC88A791E}" presName="aSpace2" presStyleCnt="0"/>
      <dgm:spPr/>
    </dgm:pt>
    <dgm:pt modelId="{46EEDD05-8B74-41BC-B6A3-28E0328F9660}" type="pres">
      <dgm:prSet presAssocID="{BF5E9C95-5CDA-4F10-BC7E-05062DB8AC99}" presName="childNode" presStyleLbl="node1" presStyleIdx="8" presStyleCnt="13">
        <dgm:presLayoutVars>
          <dgm:bulletEnabled val="1"/>
        </dgm:presLayoutVars>
      </dgm:prSet>
      <dgm:spPr/>
      <dgm:t>
        <a:bodyPr/>
        <a:lstStyle/>
        <a:p>
          <a:endParaRPr lang="el-GR"/>
        </a:p>
      </dgm:t>
    </dgm:pt>
    <dgm:pt modelId="{980A9C47-DADD-4ABF-977A-556F042B9CE6}" type="pres">
      <dgm:prSet presAssocID="{BF5E9C95-5CDA-4F10-BC7E-05062DB8AC99}" presName="aSpace2" presStyleCnt="0"/>
      <dgm:spPr/>
    </dgm:pt>
    <dgm:pt modelId="{85515846-6AEF-4181-B3CF-CC7994512896}" type="pres">
      <dgm:prSet presAssocID="{51CE2D38-0225-4044-899D-2F0790E4905E}" presName="childNode" presStyleLbl="node1" presStyleIdx="9" presStyleCnt="13">
        <dgm:presLayoutVars>
          <dgm:bulletEnabled val="1"/>
        </dgm:presLayoutVars>
      </dgm:prSet>
      <dgm:spPr/>
      <dgm:t>
        <a:bodyPr/>
        <a:lstStyle/>
        <a:p>
          <a:endParaRPr lang="el-GR"/>
        </a:p>
      </dgm:t>
    </dgm:pt>
    <dgm:pt modelId="{E6D50573-48B4-474B-A5F7-2453D8954B5A}" type="pres">
      <dgm:prSet presAssocID="{51CE2D38-0225-4044-899D-2F0790E4905E}" presName="aSpace2" presStyleCnt="0"/>
      <dgm:spPr/>
    </dgm:pt>
    <dgm:pt modelId="{23D1E987-2F16-4B1E-9842-8350A2E96F26}" type="pres">
      <dgm:prSet presAssocID="{9DA21B2E-C732-47FE-BD2D-B6065C18A1FD}" presName="childNode" presStyleLbl="node1" presStyleIdx="10" presStyleCnt="13">
        <dgm:presLayoutVars>
          <dgm:bulletEnabled val="1"/>
        </dgm:presLayoutVars>
      </dgm:prSet>
      <dgm:spPr/>
      <dgm:t>
        <a:bodyPr/>
        <a:lstStyle/>
        <a:p>
          <a:endParaRPr lang="el-GR"/>
        </a:p>
      </dgm:t>
    </dgm:pt>
    <dgm:pt modelId="{F16738F5-1D2C-4234-A3A6-7830858F9950}" type="pres">
      <dgm:prSet presAssocID="{9DA21B2E-C732-47FE-BD2D-B6065C18A1FD}" presName="aSpace2" presStyleCnt="0"/>
      <dgm:spPr/>
    </dgm:pt>
    <dgm:pt modelId="{9727F51C-DE0F-4967-863C-16211873845B}" type="pres">
      <dgm:prSet presAssocID="{3A8012B3-927C-4E54-99C2-764743E28319}" presName="childNode" presStyleLbl="node1" presStyleIdx="11" presStyleCnt="13">
        <dgm:presLayoutVars>
          <dgm:bulletEnabled val="1"/>
        </dgm:presLayoutVars>
      </dgm:prSet>
      <dgm:spPr/>
      <dgm:t>
        <a:bodyPr/>
        <a:lstStyle/>
        <a:p>
          <a:endParaRPr lang="el-GR"/>
        </a:p>
      </dgm:t>
    </dgm:pt>
    <dgm:pt modelId="{E92173F7-543B-4906-856B-B92C95C4B5B1}" type="pres">
      <dgm:prSet presAssocID="{3A8012B3-927C-4E54-99C2-764743E28319}" presName="aSpace2" presStyleCnt="0"/>
      <dgm:spPr/>
    </dgm:pt>
    <dgm:pt modelId="{B4041F4D-D317-4913-9055-31283E5F3547}" type="pres">
      <dgm:prSet presAssocID="{3D838BD8-5AAA-43B8-842E-90E72C12EF0E}" presName="childNode" presStyleLbl="node1" presStyleIdx="12" presStyleCnt="13">
        <dgm:presLayoutVars>
          <dgm:bulletEnabled val="1"/>
        </dgm:presLayoutVars>
      </dgm:prSet>
      <dgm:spPr/>
      <dgm:t>
        <a:bodyPr/>
        <a:lstStyle/>
        <a:p>
          <a:endParaRPr lang="el-GR"/>
        </a:p>
      </dgm:t>
    </dgm:pt>
  </dgm:ptLst>
  <dgm:cxnLst>
    <dgm:cxn modelId="{815E881B-4036-4CA2-8C06-F9DECCDDFA9C}" type="presOf" srcId="{784C3627-4A9B-428E-BA31-3F6A24A06B8A}" destId="{6017503E-AE19-470C-B4AA-7E56F0212F1B}" srcOrd="1" destOrd="0" presId="urn:microsoft.com/office/officeart/2005/8/layout/lProcess2"/>
    <dgm:cxn modelId="{35F1CD30-E409-43A5-84A8-9737966C48E2}" srcId="{FD7B77CE-2276-4F94-BA9B-86B1F6E4B2E0}" destId="{2740B1D6-C97C-4333-85C9-402A6F1EB10F}" srcOrd="0" destOrd="0" parTransId="{42EA6D65-FCDA-4D39-94EF-AF3535AF28FC}" sibTransId="{29ED2182-25BB-42D4-B64B-A48E0E27171E}"/>
    <dgm:cxn modelId="{E2777204-4294-4BFB-AED2-F85E5CF59DF6}" srcId="{FD7B77CE-2276-4F94-BA9B-86B1F6E4B2E0}" destId="{0DC8C810-FEB3-4CAC-BFC2-042FE162CAD9}" srcOrd="3" destOrd="0" parTransId="{CF96AE57-E903-4246-B69F-8846F5B81826}" sibTransId="{33DC65C6-9B03-4451-A17A-FD5C2A983A9F}"/>
    <dgm:cxn modelId="{30134C46-097C-43A8-9180-A7F2BECC6DC0}" srcId="{FD7B77CE-2276-4F94-BA9B-86B1F6E4B2E0}" destId="{9CB5419D-BB2D-49B3-91A4-89DF2D1FCA4D}" srcOrd="6" destOrd="0" parTransId="{A2DF0C56-ECC4-4B7A-BD82-A2827E003476}" sibTransId="{E2562B2C-DAAF-4166-9E44-F947DBADE777}"/>
    <dgm:cxn modelId="{CCB6CDCD-4FE5-4746-92EA-E338E136C5DF}" type="presOf" srcId="{868FB2F8-9AC6-4BF9-8F4A-C82CA9EEAC05}" destId="{729AED9D-E4DA-479D-99AD-9DD490D01161}" srcOrd="0" destOrd="0" presId="urn:microsoft.com/office/officeart/2005/8/layout/lProcess2"/>
    <dgm:cxn modelId="{9B030857-A450-467A-8EF0-B488A88B8233}" srcId="{FD7B77CE-2276-4F94-BA9B-86B1F6E4B2E0}" destId="{868FB2F8-9AC6-4BF9-8F4A-C82CA9EEAC05}" srcOrd="2" destOrd="0" parTransId="{9DFCFC21-35FE-4B02-BA82-FFD7C471889A}" sibTransId="{3F8BF1B5-C5B2-43D6-B1CF-5E5BD0643DC2}"/>
    <dgm:cxn modelId="{98951594-E8B6-4F70-9FED-14EE4542E452}" type="presOf" srcId="{BF5E9C95-5CDA-4F10-BC7E-05062DB8AC99}" destId="{46EEDD05-8B74-41BC-B6A3-28E0328F9660}" srcOrd="0" destOrd="0" presId="urn:microsoft.com/office/officeart/2005/8/layout/lProcess2"/>
    <dgm:cxn modelId="{B2040A52-8A0D-4EEB-B9C2-FB4278A2EFDA}" srcId="{0B3BC47D-80F3-4BBC-8898-B8AB0CD73F29}" destId="{FD7B77CE-2276-4F94-BA9B-86B1F6E4B2E0}" srcOrd="0" destOrd="0" parTransId="{5088E3B6-7977-4B7F-8242-6CF1E289335F}" sibTransId="{64E45757-4713-4190-9645-E145D16C6281}"/>
    <dgm:cxn modelId="{320557A0-81DA-45D7-B1D6-37E516BD7CFB}" type="presOf" srcId="{D4322C9D-D288-4A30-8B4B-02BCC70B032A}" destId="{5C41C1CF-17AA-4133-9780-EB501254FFDE}" srcOrd="0" destOrd="0" presId="urn:microsoft.com/office/officeart/2005/8/layout/lProcess2"/>
    <dgm:cxn modelId="{91444991-A08C-4187-9B2D-8AE7070EABF7}" srcId="{FD7B77CE-2276-4F94-BA9B-86B1F6E4B2E0}" destId="{D4322C9D-D288-4A30-8B4B-02BCC70B032A}" srcOrd="5" destOrd="0" parTransId="{CABBD63F-0ADB-4FB9-B8F4-54B89D95271C}" sibTransId="{5CF09876-7514-4C71-9C59-E34866FFB904}"/>
    <dgm:cxn modelId="{FD1AD6EB-A5F6-4F90-A9EF-1BD6CB443D7F}" type="presOf" srcId="{0DC8C810-FEB3-4CAC-BFC2-042FE162CAD9}" destId="{1EBA7BB0-4EB1-42D9-BCCE-A301A35BB777}" srcOrd="0" destOrd="0" presId="urn:microsoft.com/office/officeart/2005/8/layout/lProcess2"/>
    <dgm:cxn modelId="{64A2F5F9-3642-4AC2-8FDE-A47DC7AE7592}" type="presOf" srcId="{784C3627-4A9B-428E-BA31-3F6A24A06B8A}" destId="{5C011079-3964-4FD0-A447-BC4FF823F3A3}" srcOrd="0" destOrd="0" presId="urn:microsoft.com/office/officeart/2005/8/layout/lProcess2"/>
    <dgm:cxn modelId="{A29B3C73-FB1A-4254-9F3D-50B9E4A6EDC9}" type="presOf" srcId="{1AF838E3-9C5F-4032-91B5-8C7BED412317}" destId="{07781756-2436-434E-88C0-D586269CDD32}" srcOrd="0" destOrd="0" presId="urn:microsoft.com/office/officeart/2005/8/layout/lProcess2"/>
    <dgm:cxn modelId="{E5C090FF-94A9-4F8C-806F-C49E04DBD26C}" type="presOf" srcId="{3A8012B3-927C-4E54-99C2-764743E28319}" destId="{9727F51C-DE0F-4967-863C-16211873845B}" srcOrd="0" destOrd="0" presId="urn:microsoft.com/office/officeart/2005/8/layout/lProcess2"/>
    <dgm:cxn modelId="{9804A3CC-BEE7-44A1-B502-EEAC4C0F1EEF}" srcId="{784C3627-4A9B-428E-BA31-3F6A24A06B8A}" destId="{BF5E9C95-5CDA-4F10-BC7E-05062DB8AC99}" srcOrd="1" destOrd="0" parTransId="{BB7F5C8D-0B85-46FA-913A-C1E969B30257}" sibTransId="{7D930522-B53F-44DB-8B48-EC8867DB297D}"/>
    <dgm:cxn modelId="{826B6A8B-179C-4BD4-953D-13D6D458086F}" type="presOf" srcId="{9CB5419D-BB2D-49B3-91A4-89DF2D1FCA4D}" destId="{41DDB658-D954-4057-9328-9D9C3E348B2D}" srcOrd="0" destOrd="0" presId="urn:microsoft.com/office/officeart/2005/8/layout/lProcess2"/>
    <dgm:cxn modelId="{9A321B4F-FAB4-4CC8-801F-AA1681A939CF}" type="presOf" srcId="{3D838BD8-5AAA-43B8-842E-90E72C12EF0E}" destId="{B4041F4D-D317-4913-9055-31283E5F3547}" srcOrd="0" destOrd="0" presId="urn:microsoft.com/office/officeart/2005/8/layout/lProcess2"/>
    <dgm:cxn modelId="{F6945220-628B-4749-96B0-491F733B48FB}" srcId="{784C3627-4A9B-428E-BA31-3F6A24A06B8A}" destId="{3A8012B3-927C-4E54-99C2-764743E28319}" srcOrd="4" destOrd="0" parTransId="{7E015A24-AC5A-4E9B-B998-698B95EDDF95}" sibTransId="{F2EC3C21-D40F-4F4B-9909-BABF9F92EA5F}"/>
    <dgm:cxn modelId="{D83250A9-192B-4B55-955B-65B5FFB8BFA0}" srcId="{0B3BC47D-80F3-4BBC-8898-B8AB0CD73F29}" destId="{784C3627-4A9B-428E-BA31-3F6A24A06B8A}" srcOrd="1" destOrd="0" parTransId="{E9C77A65-1FF5-431A-90CF-726E16CA184E}" sibTransId="{7A851BD1-C803-442C-96E4-773A829EBB0C}"/>
    <dgm:cxn modelId="{ACAD9CDD-D033-4B02-B00D-967406143075}" srcId="{784C3627-4A9B-428E-BA31-3F6A24A06B8A}" destId="{51CE2D38-0225-4044-899D-2F0790E4905E}" srcOrd="2" destOrd="0" parTransId="{AF593BB9-5926-4280-BA64-5F961F16EABA}" sibTransId="{3C91B56F-D2D5-48E4-B47D-77DF1E39EC6B}"/>
    <dgm:cxn modelId="{6BEB6AA1-AA3D-43EC-83BA-79B904BB4953}" type="presOf" srcId="{2740B1D6-C97C-4333-85C9-402A6F1EB10F}" destId="{FA8858CA-7D58-4986-AC74-CB49DD3E1CBF}" srcOrd="0" destOrd="0" presId="urn:microsoft.com/office/officeart/2005/8/layout/lProcess2"/>
    <dgm:cxn modelId="{EA0191BD-C670-4790-B586-F30EBC617CE0}" srcId="{784C3627-4A9B-428E-BA31-3F6A24A06B8A}" destId="{3D838BD8-5AAA-43B8-842E-90E72C12EF0E}" srcOrd="5" destOrd="0" parTransId="{E60B7236-6A76-4690-A3CA-2F9B7B72EF84}" sibTransId="{48CAC9BD-0B91-433A-BC15-9C5798ECB7C2}"/>
    <dgm:cxn modelId="{4437D5FE-21DC-4F38-A6E4-93F47FF59F71}" srcId="{FD7B77CE-2276-4F94-BA9B-86B1F6E4B2E0}" destId="{255E9B3E-A857-4DFE-8BCF-7A2324603F08}" srcOrd="1" destOrd="0" parTransId="{BDF817BB-2EF3-463C-B7F3-0A06764067BB}" sibTransId="{FDAADBC2-6678-46DE-8794-0CAD2BA4DC51}"/>
    <dgm:cxn modelId="{A7D23AE5-B75D-4261-B20F-29C27E3EE2F2}" srcId="{FD7B77CE-2276-4F94-BA9B-86B1F6E4B2E0}" destId="{1AF838E3-9C5F-4032-91B5-8C7BED412317}" srcOrd="4" destOrd="0" parTransId="{BD974771-BF3E-482B-A5DA-82B93CB604C7}" sibTransId="{6D2342D5-A9F1-4431-8E98-AAE5F2C6BA39}"/>
    <dgm:cxn modelId="{3EEB5124-17BE-479B-8939-E239FC2307DD}" type="presOf" srcId="{FD7B77CE-2276-4F94-BA9B-86B1F6E4B2E0}" destId="{8A171A0A-0910-4A86-A2A4-2AC59B04D435}" srcOrd="1" destOrd="0" presId="urn:microsoft.com/office/officeart/2005/8/layout/lProcess2"/>
    <dgm:cxn modelId="{3CD3D921-F825-4BAE-9F84-5A6A5011F3C9}" type="presOf" srcId="{FD7B77CE-2276-4F94-BA9B-86B1F6E4B2E0}" destId="{7B2B99AA-9800-4155-8406-88451BD5F08A}" srcOrd="0" destOrd="0" presId="urn:microsoft.com/office/officeart/2005/8/layout/lProcess2"/>
    <dgm:cxn modelId="{5D9DF1E9-8952-4742-BE3C-B41ADDE850FA}" type="presOf" srcId="{255E9B3E-A857-4DFE-8BCF-7A2324603F08}" destId="{AEC05AB3-68AE-4B86-8F07-FA0F60471EBE}" srcOrd="0" destOrd="0" presId="urn:microsoft.com/office/officeart/2005/8/layout/lProcess2"/>
    <dgm:cxn modelId="{2A5EFC5A-D423-4345-A579-F84E4048870E}" srcId="{784C3627-4A9B-428E-BA31-3F6A24A06B8A}" destId="{9DA21B2E-C732-47FE-BD2D-B6065C18A1FD}" srcOrd="3" destOrd="0" parTransId="{1DD0D09B-EDE3-48C0-A604-0F8E11682136}" sibTransId="{B57EACB3-6617-4E84-BE86-B2DEC91779D9}"/>
    <dgm:cxn modelId="{F1AAC5A4-3AA4-4E90-BA45-ADAC8BD663A0}" srcId="{784C3627-4A9B-428E-BA31-3F6A24A06B8A}" destId="{4693499A-C29D-4A6A-8F85-68AEC88A791E}" srcOrd="0" destOrd="0" parTransId="{7CF4DBED-1EB9-492B-9F31-1327163590DF}" sibTransId="{4C3495A8-D29F-4539-A49D-C0CCFC2D7627}"/>
    <dgm:cxn modelId="{060CE47A-6BB9-49E8-9171-D39AAD0E6E68}" type="presOf" srcId="{0B3BC47D-80F3-4BBC-8898-B8AB0CD73F29}" destId="{BBB2F275-CC1D-4BBD-91D9-DB8467F15F0F}" srcOrd="0" destOrd="0" presId="urn:microsoft.com/office/officeart/2005/8/layout/lProcess2"/>
    <dgm:cxn modelId="{9B40C6F9-71A7-462A-8EDD-6B26CE6B4573}" type="presOf" srcId="{51CE2D38-0225-4044-899D-2F0790E4905E}" destId="{85515846-6AEF-4181-B3CF-CC7994512896}" srcOrd="0" destOrd="0" presId="urn:microsoft.com/office/officeart/2005/8/layout/lProcess2"/>
    <dgm:cxn modelId="{23EAE14D-FE1F-4616-B92D-A6BC7663D072}" type="presOf" srcId="{9DA21B2E-C732-47FE-BD2D-B6065C18A1FD}" destId="{23D1E987-2F16-4B1E-9842-8350A2E96F26}" srcOrd="0" destOrd="0" presId="urn:microsoft.com/office/officeart/2005/8/layout/lProcess2"/>
    <dgm:cxn modelId="{53F3D585-0E97-4922-8B72-CF98E23FEC5B}" type="presOf" srcId="{4693499A-C29D-4A6A-8F85-68AEC88A791E}" destId="{578E6F73-AE37-4B74-B710-F89EFAE67C00}" srcOrd="0" destOrd="0" presId="urn:microsoft.com/office/officeart/2005/8/layout/lProcess2"/>
    <dgm:cxn modelId="{4CB9E05D-1E82-4316-8889-86EA8EB3D682}" type="presParOf" srcId="{BBB2F275-CC1D-4BBD-91D9-DB8467F15F0F}" destId="{C3CC4C38-E69D-406B-ACAA-3732C468C2D8}" srcOrd="0" destOrd="0" presId="urn:microsoft.com/office/officeart/2005/8/layout/lProcess2"/>
    <dgm:cxn modelId="{4FB5669A-A42E-4A1F-A841-C8D18B67B471}" type="presParOf" srcId="{C3CC4C38-E69D-406B-ACAA-3732C468C2D8}" destId="{7B2B99AA-9800-4155-8406-88451BD5F08A}" srcOrd="0" destOrd="0" presId="urn:microsoft.com/office/officeart/2005/8/layout/lProcess2"/>
    <dgm:cxn modelId="{2F2B8B4D-787B-4238-B4ED-BA37BB23032B}" type="presParOf" srcId="{C3CC4C38-E69D-406B-ACAA-3732C468C2D8}" destId="{8A171A0A-0910-4A86-A2A4-2AC59B04D435}" srcOrd="1" destOrd="0" presId="urn:microsoft.com/office/officeart/2005/8/layout/lProcess2"/>
    <dgm:cxn modelId="{07EEA780-73BD-462C-93F4-9242C6EF6622}" type="presParOf" srcId="{C3CC4C38-E69D-406B-ACAA-3732C468C2D8}" destId="{60BFA4FE-057B-49DF-A797-FDE46206152C}" srcOrd="2" destOrd="0" presId="urn:microsoft.com/office/officeart/2005/8/layout/lProcess2"/>
    <dgm:cxn modelId="{1918542B-0265-4CB0-9DFD-918D67A35812}" type="presParOf" srcId="{60BFA4FE-057B-49DF-A797-FDE46206152C}" destId="{50B5E07D-4C49-400E-B6CD-E4EE0702BC20}" srcOrd="0" destOrd="0" presId="urn:microsoft.com/office/officeart/2005/8/layout/lProcess2"/>
    <dgm:cxn modelId="{D8F80EAF-BF99-4171-A372-C6BC0897F6E7}" type="presParOf" srcId="{50B5E07D-4C49-400E-B6CD-E4EE0702BC20}" destId="{FA8858CA-7D58-4986-AC74-CB49DD3E1CBF}" srcOrd="0" destOrd="0" presId="urn:microsoft.com/office/officeart/2005/8/layout/lProcess2"/>
    <dgm:cxn modelId="{86229E22-6C95-4773-8A92-230C310E81B8}" type="presParOf" srcId="{50B5E07D-4C49-400E-B6CD-E4EE0702BC20}" destId="{1DFBCEEF-636F-4F00-8F61-6BA10BF89BB8}" srcOrd="1" destOrd="0" presId="urn:microsoft.com/office/officeart/2005/8/layout/lProcess2"/>
    <dgm:cxn modelId="{C23051CE-F118-4F89-A9E6-A8992EAB4D52}" type="presParOf" srcId="{50B5E07D-4C49-400E-B6CD-E4EE0702BC20}" destId="{AEC05AB3-68AE-4B86-8F07-FA0F60471EBE}" srcOrd="2" destOrd="0" presId="urn:microsoft.com/office/officeart/2005/8/layout/lProcess2"/>
    <dgm:cxn modelId="{9BDCB5FE-9F0A-4053-9B65-9841DD6C6B0D}" type="presParOf" srcId="{50B5E07D-4C49-400E-B6CD-E4EE0702BC20}" destId="{FFCD1FEA-5B2E-42F3-B8F9-A7764A6097FE}" srcOrd="3" destOrd="0" presId="urn:microsoft.com/office/officeart/2005/8/layout/lProcess2"/>
    <dgm:cxn modelId="{2CBA9AC5-92A2-4993-99FF-1CC868CE9CB9}" type="presParOf" srcId="{50B5E07D-4C49-400E-B6CD-E4EE0702BC20}" destId="{729AED9D-E4DA-479D-99AD-9DD490D01161}" srcOrd="4" destOrd="0" presId="urn:microsoft.com/office/officeart/2005/8/layout/lProcess2"/>
    <dgm:cxn modelId="{3318D813-936A-46EF-8756-59D9ACA3DADE}" type="presParOf" srcId="{50B5E07D-4C49-400E-B6CD-E4EE0702BC20}" destId="{54C22D60-7ACC-4002-B27D-E8462B4A1BCE}" srcOrd="5" destOrd="0" presId="urn:microsoft.com/office/officeart/2005/8/layout/lProcess2"/>
    <dgm:cxn modelId="{1049E59D-E973-4523-8373-B960FB42BB81}" type="presParOf" srcId="{50B5E07D-4C49-400E-B6CD-E4EE0702BC20}" destId="{1EBA7BB0-4EB1-42D9-BCCE-A301A35BB777}" srcOrd="6" destOrd="0" presId="urn:microsoft.com/office/officeart/2005/8/layout/lProcess2"/>
    <dgm:cxn modelId="{3656532F-27B2-4119-850C-0799EB149DF6}" type="presParOf" srcId="{50B5E07D-4C49-400E-B6CD-E4EE0702BC20}" destId="{DDE3D681-65D7-4D4F-B1CD-1CCAADC4B817}" srcOrd="7" destOrd="0" presId="urn:microsoft.com/office/officeart/2005/8/layout/lProcess2"/>
    <dgm:cxn modelId="{FD2C7748-CA32-4DDE-A4A9-958814DEE2DA}" type="presParOf" srcId="{50B5E07D-4C49-400E-B6CD-E4EE0702BC20}" destId="{07781756-2436-434E-88C0-D586269CDD32}" srcOrd="8" destOrd="0" presId="urn:microsoft.com/office/officeart/2005/8/layout/lProcess2"/>
    <dgm:cxn modelId="{DCD5BAEE-FCA4-472A-8D33-AB0A19CAA749}" type="presParOf" srcId="{50B5E07D-4C49-400E-B6CD-E4EE0702BC20}" destId="{6A7658C7-96B8-4296-8F09-DC844014756C}" srcOrd="9" destOrd="0" presId="urn:microsoft.com/office/officeart/2005/8/layout/lProcess2"/>
    <dgm:cxn modelId="{5DEEE3E2-D53F-4CCD-82F1-03D99E5DA280}" type="presParOf" srcId="{50B5E07D-4C49-400E-B6CD-E4EE0702BC20}" destId="{5C41C1CF-17AA-4133-9780-EB501254FFDE}" srcOrd="10" destOrd="0" presId="urn:microsoft.com/office/officeart/2005/8/layout/lProcess2"/>
    <dgm:cxn modelId="{DBE87C98-670D-45CE-BB62-9D8E45DC7F2D}" type="presParOf" srcId="{50B5E07D-4C49-400E-B6CD-E4EE0702BC20}" destId="{42A4CB71-5F78-4909-9234-E25F3CEF0538}" srcOrd="11" destOrd="0" presId="urn:microsoft.com/office/officeart/2005/8/layout/lProcess2"/>
    <dgm:cxn modelId="{ED65A008-E0DA-4BEE-B9DE-6364C6D51CC3}" type="presParOf" srcId="{50B5E07D-4C49-400E-B6CD-E4EE0702BC20}" destId="{41DDB658-D954-4057-9328-9D9C3E348B2D}" srcOrd="12" destOrd="0" presId="urn:microsoft.com/office/officeart/2005/8/layout/lProcess2"/>
    <dgm:cxn modelId="{1AE1DC81-BDA8-4249-9E83-385B535429E0}" type="presParOf" srcId="{BBB2F275-CC1D-4BBD-91D9-DB8467F15F0F}" destId="{4A46DD99-07EF-410A-97C0-635D6F556750}" srcOrd="1" destOrd="0" presId="urn:microsoft.com/office/officeart/2005/8/layout/lProcess2"/>
    <dgm:cxn modelId="{B3CAD5DF-7FA0-4079-ABE7-C941E1011576}" type="presParOf" srcId="{BBB2F275-CC1D-4BBD-91D9-DB8467F15F0F}" destId="{456BAA71-9CCD-43A6-86C3-25828727BACB}" srcOrd="2" destOrd="0" presId="urn:microsoft.com/office/officeart/2005/8/layout/lProcess2"/>
    <dgm:cxn modelId="{9BC30B11-EF5B-446C-8C77-5DE8176A4440}" type="presParOf" srcId="{456BAA71-9CCD-43A6-86C3-25828727BACB}" destId="{5C011079-3964-4FD0-A447-BC4FF823F3A3}" srcOrd="0" destOrd="0" presId="urn:microsoft.com/office/officeart/2005/8/layout/lProcess2"/>
    <dgm:cxn modelId="{57FFFA1E-4730-4E04-AACD-699E7C5533C0}" type="presParOf" srcId="{456BAA71-9CCD-43A6-86C3-25828727BACB}" destId="{6017503E-AE19-470C-B4AA-7E56F0212F1B}" srcOrd="1" destOrd="0" presId="urn:microsoft.com/office/officeart/2005/8/layout/lProcess2"/>
    <dgm:cxn modelId="{9A17E6EF-99D4-454A-9C06-96D30F7CE4C3}" type="presParOf" srcId="{456BAA71-9CCD-43A6-86C3-25828727BACB}" destId="{887293C5-D8F6-45C2-9E1A-F73A3B8D5C34}" srcOrd="2" destOrd="0" presId="urn:microsoft.com/office/officeart/2005/8/layout/lProcess2"/>
    <dgm:cxn modelId="{75543285-E1D7-4049-A63F-55B82FBD11E1}" type="presParOf" srcId="{887293C5-D8F6-45C2-9E1A-F73A3B8D5C34}" destId="{5F8575C9-AE11-460C-A949-A9F3480806E7}" srcOrd="0" destOrd="0" presId="urn:microsoft.com/office/officeart/2005/8/layout/lProcess2"/>
    <dgm:cxn modelId="{64D9DDA2-B6D1-4A36-9C54-4ACBD6E6395A}" type="presParOf" srcId="{5F8575C9-AE11-460C-A949-A9F3480806E7}" destId="{578E6F73-AE37-4B74-B710-F89EFAE67C00}" srcOrd="0" destOrd="0" presId="urn:microsoft.com/office/officeart/2005/8/layout/lProcess2"/>
    <dgm:cxn modelId="{B40E60B5-9B59-4F2B-BDCA-1183A0826A8D}" type="presParOf" srcId="{5F8575C9-AE11-460C-A949-A9F3480806E7}" destId="{572D7520-487F-4AD0-A6E3-849872DE43FC}" srcOrd="1" destOrd="0" presId="urn:microsoft.com/office/officeart/2005/8/layout/lProcess2"/>
    <dgm:cxn modelId="{D20DC905-DD97-4EE3-9EE9-C0B072F3BE61}" type="presParOf" srcId="{5F8575C9-AE11-460C-A949-A9F3480806E7}" destId="{46EEDD05-8B74-41BC-B6A3-28E0328F9660}" srcOrd="2" destOrd="0" presId="urn:microsoft.com/office/officeart/2005/8/layout/lProcess2"/>
    <dgm:cxn modelId="{196F386C-E5B5-4490-A952-A2D369A00C62}" type="presParOf" srcId="{5F8575C9-AE11-460C-A949-A9F3480806E7}" destId="{980A9C47-DADD-4ABF-977A-556F042B9CE6}" srcOrd="3" destOrd="0" presId="urn:microsoft.com/office/officeart/2005/8/layout/lProcess2"/>
    <dgm:cxn modelId="{AB158C38-1751-45DD-9956-87FB030FA3BB}" type="presParOf" srcId="{5F8575C9-AE11-460C-A949-A9F3480806E7}" destId="{85515846-6AEF-4181-B3CF-CC7994512896}" srcOrd="4" destOrd="0" presId="urn:microsoft.com/office/officeart/2005/8/layout/lProcess2"/>
    <dgm:cxn modelId="{D0BEAB97-14F5-472A-9758-13013CECDAB6}" type="presParOf" srcId="{5F8575C9-AE11-460C-A949-A9F3480806E7}" destId="{E6D50573-48B4-474B-A5F7-2453D8954B5A}" srcOrd="5" destOrd="0" presId="urn:microsoft.com/office/officeart/2005/8/layout/lProcess2"/>
    <dgm:cxn modelId="{27D2D8A9-42FD-440B-A4E0-1ACBB1A582B3}" type="presParOf" srcId="{5F8575C9-AE11-460C-A949-A9F3480806E7}" destId="{23D1E987-2F16-4B1E-9842-8350A2E96F26}" srcOrd="6" destOrd="0" presId="urn:microsoft.com/office/officeart/2005/8/layout/lProcess2"/>
    <dgm:cxn modelId="{A5634974-EBB2-4FBC-85CC-837DBC6E8706}" type="presParOf" srcId="{5F8575C9-AE11-460C-A949-A9F3480806E7}" destId="{F16738F5-1D2C-4234-A3A6-7830858F9950}" srcOrd="7" destOrd="0" presId="urn:microsoft.com/office/officeart/2005/8/layout/lProcess2"/>
    <dgm:cxn modelId="{DB5A9FCD-C9EE-44E3-9349-ED7C003D5364}" type="presParOf" srcId="{5F8575C9-AE11-460C-A949-A9F3480806E7}" destId="{9727F51C-DE0F-4967-863C-16211873845B}" srcOrd="8" destOrd="0" presId="urn:microsoft.com/office/officeart/2005/8/layout/lProcess2"/>
    <dgm:cxn modelId="{8F8C98F1-2826-43E4-A649-2AA3679EA249}" type="presParOf" srcId="{5F8575C9-AE11-460C-A949-A9F3480806E7}" destId="{E92173F7-543B-4906-856B-B92C95C4B5B1}" srcOrd="9" destOrd="0" presId="urn:microsoft.com/office/officeart/2005/8/layout/lProcess2"/>
    <dgm:cxn modelId="{436FCE5A-A026-4ACA-B1E2-EC2977672717}" type="presParOf" srcId="{5F8575C9-AE11-460C-A949-A9F3480806E7}" destId="{B4041F4D-D317-4913-9055-31283E5F3547}" srcOrd="1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105667-3F4E-420B-80F8-0ADDE39E439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l-GR"/>
        </a:p>
      </dgm:t>
    </dgm:pt>
    <dgm:pt modelId="{F351BEB5-D00F-4C34-8AEF-500FEA37FD39}">
      <dgm:prSet phldrT="[Text]"/>
      <dgm:spPr/>
      <dgm:t>
        <a:bodyPr/>
        <a:lstStyle/>
        <a:p>
          <a:r>
            <a:rPr lang="el-GR" b="1" dirty="0" smtClean="0"/>
            <a:t>Κριτική ανασκόπηση</a:t>
          </a:r>
          <a:endParaRPr lang="el-GR" b="1" dirty="0"/>
        </a:p>
      </dgm:t>
    </dgm:pt>
    <dgm:pt modelId="{B25BFD7E-18C1-46EC-A92E-C3BD989DF674}" type="parTrans" cxnId="{55549C15-DFAC-4C18-B9E4-C17970447815}">
      <dgm:prSet/>
      <dgm:spPr/>
      <dgm:t>
        <a:bodyPr/>
        <a:lstStyle/>
        <a:p>
          <a:endParaRPr lang="el-GR"/>
        </a:p>
      </dgm:t>
    </dgm:pt>
    <dgm:pt modelId="{9710E60E-F709-4DB1-864C-38050ABB88BD}" type="sibTrans" cxnId="{55549C15-DFAC-4C18-B9E4-C17970447815}">
      <dgm:prSet/>
      <dgm:spPr/>
      <dgm:t>
        <a:bodyPr/>
        <a:lstStyle/>
        <a:p>
          <a:endParaRPr lang="el-GR"/>
        </a:p>
      </dgm:t>
    </dgm:pt>
    <dgm:pt modelId="{8999D293-1D29-4FD0-A1F8-69D5BF9D5B6F}">
      <dgm:prSet phldrT="[Text]"/>
      <dgm:spPr/>
      <dgm:t>
        <a:bodyPr/>
        <a:lstStyle/>
        <a:p>
          <a:r>
            <a:rPr lang="el-GR" b="1" dirty="0" smtClean="0"/>
            <a:t>Οριοθετημένη κρίση</a:t>
          </a:r>
          <a:endParaRPr lang="el-GR" b="1" dirty="0"/>
        </a:p>
      </dgm:t>
    </dgm:pt>
    <dgm:pt modelId="{9B42521A-2107-401E-9352-17688371E385}" type="parTrans" cxnId="{030CFCBF-D8FF-4FE0-8B36-C17C99D21C9A}">
      <dgm:prSet/>
      <dgm:spPr/>
      <dgm:t>
        <a:bodyPr/>
        <a:lstStyle/>
        <a:p>
          <a:endParaRPr lang="el-GR"/>
        </a:p>
      </dgm:t>
    </dgm:pt>
    <dgm:pt modelId="{31F1A478-FA94-488E-BBC0-2DD23DEDEDC6}" type="sibTrans" cxnId="{030CFCBF-D8FF-4FE0-8B36-C17C99D21C9A}">
      <dgm:prSet/>
      <dgm:spPr/>
      <dgm:t>
        <a:bodyPr/>
        <a:lstStyle/>
        <a:p>
          <a:endParaRPr lang="el-GR"/>
        </a:p>
      </dgm:t>
    </dgm:pt>
    <dgm:pt modelId="{A4306075-F6C7-47E3-8627-BBED050C768B}">
      <dgm:prSet phldrT="[Text]"/>
      <dgm:spPr/>
      <dgm:t>
        <a:bodyPr/>
        <a:lstStyle/>
        <a:p>
          <a:r>
            <a:rPr lang="el-GR" b="1" dirty="0" smtClean="0"/>
            <a:t>Σεβασμός στις αποδείξεις</a:t>
          </a:r>
          <a:endParaRPr lang="el-GR" b="1" dirty="0"/>
        </a:p>
      </dgm:t>
    </dgm:pt>
    <dgm:pt modelId="{5229C579-4A53-4F7C-AE10-1B00B4DCAE76}" type="parTrans" cxnId="{CF1004EC-D838-4283-A78D-F79107B6322C}">
      <dgm:prSet/>
      <dgm:spPr/>
      <dgm:t>
        <a:bodyPr/>
        <a:lstStyle/>
        <a:p>
          <a:endParaRPr lang="el-GR"/>
        </a:p>
      </dgm:t>
    </dgm:pt>
    <dgm:pt modelId="{C1B959CA-F05A-4675-9FEC-A3555B17E708}" type="sibTrans" cxnId="{CF1004EC-D838-4283-A78D-F79107B6322C}">
      <dgm:prSet/>
      <dgm:spPr/>
      <dgm:t>
        <a:bodyPr/>
        <a:lstStyle/>
        <a:p>
          <a:endParaRPr lang="el-GR"/>
        </a:p>
      </dgm:t>
    </dgm:pt>
    <dgm:pt modelId="{40EEEE34-D237-4113-B795-9C761701A02C}">
      <dgm:prSet phldrT="[Text]"/>
      <dgm:spPr/>
      <dgm:t>
        <a:bodyPr/>
        <a:lstStyle/>
        <a:p>
          <a:r>
            <a:rPr lang="el-GR" b="1" dirty="0" smtClean="0"/>
            <a:t>Εντιμότητα</a:t>
          </a:r>
          <a:endParaRPr lang="el-GR" b="1" dirty="0"/>
        </a:p>
      </dgm:t>
    </dgm:pt>
    <dgm:pt modelId="{BF8D86B6-C8B1-4139-9490-429D16E29223}" type="parTrans" cxnId="{181971C8-A8C5-48AA-9112-6653759D1734}">
      <dgm:prSet/>
      <dgm:spPr/>
      <dgm:t>
        <a:bodyPr/>
        <a:lstStyle/>
        <a:p>
          <a:endParaRPr lang="el-GR"/>
        </a:p>
      </dgm:t>
    </dgm:pt>
    <dgm:pt modelId="{4658C243-0B41-4F25-9DA8-DC58DC00C105}" type="sibTrans" cxnId="{181971C8-A8C5-48AA-9112-6653759D1734}">
      <dgm:prSet/>
      <dgm:spPr/>
      <dgm:t>
        <a:bodyPr/>
        <a:lstStyle/>
        <a:p>
          <a:endParaRPr lang="el-GR"/>
        </a:p>
      </dgm:t>
    </dgm:pt>
    <dgm:pt modelId="{2746954E-1824-4ED7-A33C-E18B71104DB1}">
      <dgm:prSet phldrT="[Text]"/>
      <dgm:spPr/>
      <dgm:t>
        <a:bodyPr/>
        <a:lstStyle/>
        <a:p>
          <a:r>
            <a:rPr lang="el-GR" b="1" dirty="0" smtClean="0"/>
            <a:t>Αντικειμενικότητα</a:t>
          </a:r>
          <a:endParaRPr lang="el-GR" b="1" dirty="0"/>
        </a:p>
      </dgm:t>
    </dgm:pt>
    <dgm:pt modelId="{0D8770AD-B696-479A-9AC7-D9CBA72FE09D}" type="parTrans" cxnId="{481D0EB3-7AB0-47BF-ABFF-173B7D463CA7}">
      <dgm:prSet/>
      <dgm:spPr/>
      <dgm:t>
        <a:bodyPr/>
        <a:lstStyle/>
        <a:p>
          <a:endParaRPr lang="el-GR"/>
        </a:p>
      </dgm:t>
    </dgm:pt>
    <dgm:pt modelId="{1CA85713-4B0C-4A51-A63B-076B2DD15D85}" type="sibTrans" cxnId="{481D0EB3-7AB0-47BF-ABFF-173B7D463CA7}">
      <dgm:prSet/>
      <dgm:spPr/>
      <dgm:t>
        <a:bodyPr/>
        <a:lstStyle/>
        <a:p>
          <a:endParaRPr lang="el-GR"/>
        </a:p>
      </dgm:t>
    </dgm:pt>
    <dgm:pt modelId="{8C479A39-431C-48F4-BF25-2B005ED5C7C6}">
      <dgm:prSet phldrT="[Text]"/>
      <dgm:spPr/>
      <dgm:t>
        <a:bodyPr/>
        <a:lstStyle/>
        <a:p>
          <a:r>
            <a:rPr lang="el-GR" b="1" dirty="0" smtClean="0"/>
            <a:t>Αλλαγή γνώμης</a:t>
          </a:r>
          <a:endParaRPr lang="el-GR" b="1" dirty="0"/>
        </a:p>
      </dgm:t>
    </dgm:pt>
    <dgm:pt modelId="{18A54C18-F356-4F01-95BB-7ADD0CD8FB01}" type="parTrans" cxnId="{9D5ABAAD-9EA8-4F6B-B510-60A4BC4BD344}">
      <dgm:prSet/>
      <dgm:spPr/>
      <dgm:t>
        <a:bodyPr/>
        <a:lstStyle/>
        <a:p>
          <a:endParaRPr lang="el-GR"/>
        </a:p>
      </dgm:t>
    </dgm:pt>
    <dgm:pt modelId="{A7C437F5-EA89-4765-B843-AC7951AFED07}" type="sibTrans" cxnId="{9D5ABAAD-9EA8-4F6B-B510-60A4BC4BD344}">
      <dgm:prSet/>
      <dgm:spPr/>
      <dgm:t>
        <a:bodyPr/>
        <a:lstStyle/>
        <a:p>
          <a:endParaRPr lang="el-GR"/>
        </a:p>
      </dgm:t>
    </dgm:pt>
    <dgm:pt modelId="{37BC8D07-C556-48F8-8C1D-4D022F533FFF}">
      <dgm:prSet phldrT="[Text]"/>
      <dgm:spPr/>
      <dgm:t>
        <a:bodyPr/>
        <a:lstStyle/>
        <a:p>
          <a:r>
            <a:rPr lang="el-GR" b="1" dirty="0" smtClean="0"/>
            <a:t>Ανοικτή σκέψη</a:t>
          </a:r>
          <a:endParaRPr lang="el-GR" b="1" dirty="0"/>
        </a:p>
      </dgm:t>
    </dgm:pt>
    <dgm:pt modelId="{4634C778-D33F-4E5A-86F3-F76B89DB8ECF}" type="parTrans" cxnId="{0081C590-4775-4229-AC12-64185089B832}">
      <dgm:prSet/>
      <dgm:spPr/>
      <dgm:t>
        <a:bodyPr/>
        <a:lstStyle/>
        <a:p>
          <a:endParaRPr lang="el-GR"/>
        </a:p>
      </dgm:t>
    </dgm:pt>
    <dgm:pt modelId="{3781FA89-1C99-48D7-AB37-09CFCB09D381}" type="sibTrans" cxnId="{0081C590-4775-4229-AC12-64185089B832}">
      <dgm:prSet/>
      <dgm:spPr/>
      <dgm:t>
        <a:bodyPr/>
        <a:lstStyle/>
        <a:p>
          <a:endParaRPr lang="el-GR"/>
        </a:p>
      </dgm:t>
    </dgm:pt>
    <dgm:pt modelId="{7C6F428F-F480-4DB9-8355-F0E15AAB0DC7}">
      <dgm:prSet phldrT="[Text]"/>
      <dgm:spPr/>
      <dgm:t>
        <a:bodyPr/>
        <a:lstStyle/>
        <a:p>
          <a:r>
            <a:rPr lang="el-GR" b="1" dirty="0" smtClean="0"/>
            <a:t>Αμφισβήτηση</a:t>
          </a:r>
          <a:endParaRPr lang="el-GR" b="1" dirty="0"/>
        </a:p>
      </dgm:t>
    </dgm:pt>
    <dgm:pt modelId="{3A8E31CF-E03E-4C09-84B4-F9167C12C1B6}" type="parTrans" cxnId="{86E53D8F-26D2-46DB-A11E-65096B21F7EE}">
      <dgm:prSet/>
      <dgm:spPr/>
      <dgm:t>
        <a:bodyPr/>
        <a:lstStyle/>
        <a:p>
          <a:endParaRPr lang="el-GR"/>
        </a:p>
      </dgm:t>
    </dgm:pt>
    <dgm:pt modelId="{20318E46-55E1-4A51-B2E2-8CF4641EFE36}" type="sibTrans" cxnId="{86E53D8F-26D2-46DB-A11E-65096B21F7EE}">
      <dgm:prSet/>
      <dgm:spPr/>
      <dgm:t>
        <a:bodyPr/>
        <a:lstStyle/>
        <a:p>
          <a:endParaRPr lang="el-GR"/>
        </a:p>
      </dgm:t>
    </dgm:pt>
    <dgm:pt modelId="{381167F3-D77E-4F49-99B1-F8593E226CF0}">
      <dgm:prSet phldrT="[Text]"/>
      <dgm:spPr/>
      <dgm:t>
        <a:bodyPr/>
        <a:lstStyle/>
        <a:p>
          <a:r>
            <a:rPr lang="el-GR" b="1" dirty="0" smtClean="0"/>
            <a:t>Αποδοχή της αβεβαιότητας</a:t>
          </a:r>
          <a:endParaRPr lang="el-GR" b="1" dirty="0"/>
        </a:p>
      </dgm:t>
    </dgm:pt>
    <dgm:pt modelId="{111A7A39-D06F-479C-B57D-60866BBF2A1A}" type="parTrans" cxnId="{7947DF6B-031D-406B-BE21-1F7655291A17}">
      <dgm:prSet/>
      <dgm:spPr/>
      <dgm:t>
        <a:bodyPr/>
        <a:lstStyle/>
        <a:p>
          <a:endParaRPr lang="el-GR"/>
        </a:p>
      </dgm:t>
    </dgm:pt>
    <dgm:pt modelId="{EE0B8FE5-EC95-48AD-90C3-AA17427F7B89}" type="sibTrans" cxnId="{7947DF6B-031D-406B-BE21-1F7655291A17}">
      <dgm:prSet/>
      <dgm:spPr/>
      <dgm:t>
        <a:bodyPr/>
        <a:lstStyle/>
        <a:p>
          <a:endParaRPr lang="el-GR"/>
        </a:p>
      </dgm:t>
    </dgm:pt>
    <dgm:pt modelId="{D5DB0068-0585-43C2-AA05-26D9974F6943}" type="pres">
      <dgm:prSet presAssocID="{7A105667-3F4E-420B-80F8-0ADDE39E4399}" presName="linear" presStyleCnt="0">
        <dgm:presLayoutVars>
          <dgm:dir/>
          <dgm:animLvl val="lvl"/>
          <dgm:resizeHandles val="exact"/>
        </dgm:presLayoutVars>
      </dgm:prSet>
      <dgm:spPr/>
      <dgm:t>
        <a:bodyPr/>
        <a:lstStyle/>
        <a:p>
          <a:endParaRPr lang="el-GR"/>
        </a:p>
      </dgm:t>
    </dgm:pt>
    <dgm:pt modelId="{0B2F42A7-8696-443F-84C3-949D404A5DF7}" type="pres">
      <dgm:prSet presAssocID="{F351BEB5-D00F-4C34-8AEF-500FEA37FD39}" presName="parentLin" presStyleCnt="0"/>
      <dgm:spPr/>
    </dgm:pt>
    <dgm:pt modelId="{4640271E-3468-4B23-9477-ADC3D4C24D4D}" type="pres">
      <dgm:prSet presAssocID="{F351BEB5-D00F-4C34-8AEF-500FEA37FD39}" presName="parentLeftMargin" presStyleLbl="node1" presStyleIdx="0" presStyleCnt="9"/>
      <dgm:spPr/>
      <dgm:t>
        <a:bodyPr/>
        <a:lstStyle/>
        <a:p>
          <a:endParaRPr lang="el-GR"/>
        </a:p>
      </dgm:t>
    </dgm:pt>
    <dgm:pt modelId="{7FC8A069-0D0E-4D04-8DDF-039A511EB269}" type="pres">
      <dgm:prSet presAssocID="{F351BEB5-D00F-4C34-8AEF-500FEA37FD39}" presName="parentText" presStyleLbl="node1" presStyleIdx="0" presStyleCnt="9">
        <dgm:presLayoutVars>
          <dgm:chMax val="0"/>
          <dgm:bulletEnabled val="1"/>
        </dgm:presLayoutVars>
      </dgm:prSet>
      <dgm:spPr/>
      <dgm:t>
        <a:bodyPr/>
        <a:lstStyle/>
        <a:p>
          <a:endParaRPr lang="el-GR"/>
        </a:p>
      </dgm:t>
    </dgm:pt>
    <dgm:pt modelId="{ED067BAE-4E11-4B27-8B69-F1887617F265}" type="pres">
      <dgm:prSet presAssocID="{F351BEB5-D00F-4C34-8AEF-500FEA37FD39}" presName="negativeSpace" presStyleCnt="0"/>
      <dgm:spPr/>
    </dgm:pt>
    <dgm:pt modelId="{AA04E382-B897-4998-B93A-1F5FE886F07D}" type="pres">
      <dgm:prSet presAssocID="{F351BEB5-D00F-4C34-8AEF-500FEA37FD39}" presName="childText" presStyleLbl="conFgAcc1" presStyleIdx="0" presStyleCnt="9">
        <dgm:presLayoutVars>
          <dgm:bulletEnabled val="1"/>
        </dgm:presLayoutVars>
      </dgm:prSet>
      <dgm:spPr/>
    </dgm:pt>
    <dgm:pt modelId="{46F63649-D65B-4A88-85D9-80B9BF1C3A4E}" type="pres">
      <dgm:prSet presAssocID="{9710E60E-F709-4DB1-864C-38050ABB88BD}" presName="spaceBetweenRectangles" presStyleCnt="0"/>
      <dgm:spPr/>
    </dgm:pt>
    <dgm:pt modelId="{BF8F97AB-8990-4908-9F14-95EA150624FF}" type="pres">
      <dgm:prSet presAssocID="{8999D293-1D29-4FD0-A1F8-69D5BF9D5B6F}" presName="parentLin" presStyleCnt="0"/>
      <dgm:spPr/>
    </dgm:pt>
    <dgm:pt modelId="{354111A1-C0E3-4FEF-A23E-7B7D0534BC65}" type="pres">
      <dgm:prSet presAssocID="{8999D293-1D29-4FD0-A1F8-69D5BF9D5B6F}" presName="parentLeftMargin" presStyleLbl="node1" presStyleIdx="0" presStyleCnt="9"/>
      <dgm:spPr/>
      <dgm:t>
        <a:bodyPr/>
        <a:lstStyle/>
        <a:p>
          <a:endParaRPr lang="el-GR"/>
        </a:p>
      </dgm:t>
    </dgm:pt>
    <dgm:pt modelId="{BB8A659A-721B-4D37-B189-F22D9443F162}" type="pres">
      <dgm:prSet presAssocID="{8999D293-1D29-4FD0-A1F8-69D5BF9D5B6F}" presName="parentText" presStyleLbl="node1" presStyleIdx="1" presStyleCnt="9">
        <dgm:presLayoutVars>
          <dgm:chMax val="0"/>
          <dgm:bulletEnabled val="1"/>
        </dgm:presLayoutVars>
      </dgm:prSet>
      <dgm:spPr/>
      <dgm:t>
        <a:bodyPr/>
        <a:lstStyle/>
        <a:p>
          <a:endParaRPr lang="el-GR"/>
        </a:p>
      </dgm:t>
    </dgm:pt>
    <dgm:pt modelId="{CF34468D-5988-47BD-97F2-4DDD22777A9D}" type="pres">
      <dgm:prSet presAssocID="{8999D293-1D29-4FD0-A1F8-69D5BF9D5B6F}" presName="negativeSpace" presStyleCnt="0"/>
      <dgm:spPr/>
    </dgm:pt>
    <dgm:pt modelId="{CA6772E2-D5AF-4710-9FAA-24D9ED6C8BF3}" type="pres">
      <dgm:prSet presAssocID="{8999D293-1D29-4FD0-A1F8-69D5BF9D5B6F}" presName="childText" presStyleLbl="conFgAcc1" presStyleIdx="1" presStyleCnt="9">
        <dgm:presLayoutVars>
          <dgm:bulletEnabled val="1"/>
        </dgm:presLayoutVars>
      </dgm:prSet>
      <dgm:spPr/>
    </dgm:pt>
    <dgm:pt modelId="{13EDF8E5-17E5-4AAC-9E92-81A2A3E33E3F}" type="pres">
      <dgm:prSet presAssocID="{31F1A478-FA94-488E-BBC0-2DD23DEDEDC6}" presName="spaceBetweenRectangles" presStyleCnt="0"/>
      <dgm:spPr/>
    </dgm:pt>
    <dgm:pt modelId="{3002BC97-E66D-40F4-924F-86FE6359F3E6}" type="pres">
      <dgm:prSet presAssocID="{A4306075-F6C7-47E3-8627-BBED050C768B}" presName="parentLin" presStyleCnt="0"/>
      <dgm:spPr/>
    </dgm:pt>
    <dgm:pt modelId="{0C2FC92C-9797-4FC9-8478-75F92A9CE841}" type="pres">
      <dgm:prSet presAssocID="{A4306075-F6C7-47E3-8627-BBED050C768B}" presName="parentLeftMargin" presStyleLbl="node1" presStyleIdx="1" presStyleCnt="9"/>
      <dgm:spPr/>
      <dgm:t>
        <a:bodyPr/>
        <a:lstStyle/>
        <a:p>
          <a:endParaRPr lang="el-GR"/>
        </a:p>
      </dgm:t>
    </dgm:pt>
    <dgm:pt modelId="{2D2FF5A3-F294-40BC-A860-AEB561BCB06D}" type="pres">
      <dgm:prSet presAssocID="{A4306075-F6C7-47E3-8627-BBED050C768B}" presName="parentText" presStyleLbl="node1" presStyleIdx="2" presStyleCnt="9">
        <dgm:presLayoutVars>
          <dgm:chMax val="0"/>
          <dgm:bulletEnabled val="1"/>
        </dgm:presLayoutVars>
      </dgm:prSet>
      <dgm:spPr/>
      <dgm:t>
        <a:bodyPr/>
        <a:lstStyle/>
        <a:p>
          <a:endParaRPr lang="el-GR"/>
        </a:p>
      </dgm:t>
    </dgm:pt>
    <dgm:pt modelId="{E781F861-0963-46F8-B75E-C1777BC5C26A}" type="pres">
      <dgm:prSet presAssocID="{A4306075-F6C7-47E3-8627-BBED050C768B}" presName="negativeSpace" presStyleCnt="0"/>
      <dgm:spPr/>
    </dgm:pt>
    <dgm:pt modelId="{3258EA11-D4A0-4032-A662-280D3260ACCA}" type="pres">
      <dgm:prSet presAssocID="{A4306075-F6C7-47E3-8627-BBED050C768B}" presName="childText" presStyleLbl="conFgAcc1" presStyleIdx="2" presStyleCnt="9">
        <dgm:presLayoutVars>
          <dgm:bulletEnabled val="1"/>
        </dgm:presLayoutVars>
      </dgm:prSet>
      <dgm:spPr/>
    </dgm:pt>
    <dgm:pt modelId="{94FF060C-E0A8-41DF-9F35-FFCE6843AD07}" type="pres">
      <dgm:prSet presAssocID="{C1B959CA-F05A-4675-9FEC-A3555B17E708}" presName="spaceBetweenRectangles" presStyleCnt="0"/>
      <dgm:spPr/>
    </dgm:pt>
    <dgm:pt modelId="{663BC5C0-E602-4D38-B4AC-D99B9D0CA100}" type="pres">
      <dgm:prSet presAssocID="{40EEEE34-D237-4113-B795-9C761701A02C}" presName="parentLin" presStyleCnt="0"/>
      <dgm:spPr/>
    </dgm:pt>
    <dgm:pt modelId="{C510085A-4E85-4E91-827B-129D44C2DFA0}" type="pres">
      <dgm:prSet presAssocID="{40EEEE34-D237-4113-B795-9C761701A02C}" presName="parentLeftMargin" presStyleLbl="node1" presStyleIdx="2" presStyleCnt="9"/>
      <dgm:spPr/>
      <dgm:t>
        <a:bodyPr/>
        <a:lstStyle/>
        <a:p>
          <a:endParaRPr lang="el-GR"/>
        </a:p>
      </dgm:t>
    </dgm:pt>
    <dgm:pt modelId="{6FC49F4F-723C-402C-8ECE-90DE2B51C670}" type="pres">
      <dgm:prSet presAssocID="{40EEEE34-D237-4113-B795-9C761701A02C}" presName="parentText" presStyleLbl="node1" presStyleIdx="3" presStyleCnt="9">
        <dgm:presLayoutVars>
          <dgm:chMax val="0"/>
          <dgm:bulletEnabled val="1"/>
        </dgm:presLayoutVars>
      </dgm:prSet>
      <dgm:spPr/>
      <dgm:t>
        <a:bodyPr/>
        <a:lstStyle/>
        <a:p>
          <a:endParaRPr lang="el-GR"/>
        </a:p>
      </dgm:t>
    </dgm:pt>
    <dgm:pt modelId="{6257B9D3-937C-496C-9E6C-81BD24DC7F9D}" type="pres">
      <dgm:prSet presAssocID="{40EEEE34-D237-4113-B795-9C761701A02C}" presName="negativeSpace" presStyleCnt="0"/>
      <dgm:spPr/>
    </dgm:pt>
    <dgm:pt modelId="{8385BCE8-DC71-4E2B-8370-43A163581889}" type="pres">
      <dgm:prSet presAssocID="{40EEEE34-D237-4113-B795-9C761701A02C}" presName="childText" presStyleLbl="conFgAcc1" presStyleIdx="3" presStyleCnt="9">
        <dgm:presLayoutVars>
          <dgm:bulletEnabled val="1"/>
        </dgm:presLayoutVars>
      </dgm:prSet>
      <dgm:spPr/>
    </dgm:pt>
    <dgm:pt modelId="{232E1309-C888-45B5-9EB3-AF4B522FCBBB}" type="pres">
      <dgm:prSet presAssocID="{4658C243-0B41-4F25-9DA8-DC58DC00C105}" presName="spaceBetweenRectangles" presStyleCnt="0"/>
      <dgm:spPr/>
    </dgm:pt>
    <dgm:pt modelId="{7A023414-11F3-4C1A-A30A-FBB106C072BA}" type="pres">
      <dgm:prSet presAssocID="{2746954E-1824-4ED7-A33C-E18B71104DB1}" presName="parentLin" presStyleCnt="0"/>
      <dgm:spPr/>
    </dgm:pt>
    <dgm:pt modelId="{B335ABCB-F663-4BEA-A472-852102432CFD}" type="pres">
      <dgm:prSet presAssocID="{2746954E-1824-4ED7-A33C-E18B71104DB1}" presName="parentLeftMargin" presStyleLbl="node1" presStyleIdx="3" presStyleCnt="9"/>
      <dgm:spPr/>
      <dgm:t>
        <a:bodyPr/>
        <a:lstStyle/>
        <a:p>
          <a:endParaRPr lang="el-GR"/>
        </a:p>
      </dgm:t>
    </dgm:pt>
    <dgm:pt modelId="{28E7D0A2-A36C-4377-B6A7-BDC5B3AAEEF2}" type="pres">
      <dgm:prSet presAssocID="{2746954E-1824-4ED7-A33C-E18B71104DB1}" presName="parentText" presStyleLbl="node1" presStyleIdx="4" presStyleCnt="9">
        <dgm:presLayoutVars>
          <dgm:chMax val="0"/>
          <dgm:bulletEnabled val="1"/>
        </dgm:presLayoutVars>
      </dgm:prSet>
      <dgm:spPr/>
      <dgm:t>
        <a:bodyPr/>
        <a:lstStyle/>
        <a:p>
          <a:endParaRPr lang="el-GR"/>
        </a:p>
      </dgm:t>
    </dgm:pt>
    <dgm:pt modelId="{1403C9DD-62B5-4523-9A28-0B4FB3BF79E0}" type="pres">
      <dgm:prSet presAssocID="{2746954E-1824-4ED7-A33C-E18B71104DB1}" presName="negativeSpace" presStyleCnt="0"/>
      <dgm:spPr/>
    </dgm:pt>
    <dgm:pt modelId="{2C54D4D4-BA0D-49A4-9F93-C8F18FD27919}" type="pres">
      <dgm:prSet presAssocID="{2746954E-1824-4ED7-A33C-E18B71104DB1}" presName="childText" presStyleLbl="conFgAcc1" presStyleIdx="4" presStyleCnt="9">
        <dgm:presLayoutVars>
          <dgm:bulletEnabled val="1"/>
        </dgm:presLayoutVars>
      </dgm:prSet>
      <dgm:spPr/>
    </dgm:pt>
    <dgm:pt modelId="{62AE3108-806B-4AAA-9C11-0098D09DE26C}" type="pres">
      <dgm:prSet presAssocID="{1CA85713-4B0C-4A51-A63B-076B2DD15D85}" presName="spaceBetweenRectangles" presStyleCnt="0"/>
      <dgm:spPr/>
    </dgm:pt>
    <dgm:pt modelId="{12B0A88F-6AA5-4A17-BACF-2DE13352120D}" type="pres">
      <dgm:prSet presAssocID="{8C479A39-431C-48F4-BF25-2B005ED5C7C6}" presName="parentLin" presStyleCnt="0"/>
      <dgm:spPr/>
    </dgm:pt>
    <dgm:pt modelId="{46DA9935-C8B2-4B27-9251-0164258DE49A}" type="pres">
      <dgm:prSet presAssocID="{8C479A39-431C-48F4-BF25-2B005ED5C7C6}" presName="parentLeftMargin" presStyleLbl="node1" presStyleIdx="4" presStyleCnt="9"/>
      <dgm:spPr/>
      <dgm:t>
        <a:bodyPr/>
        <a:lstStyle/>
        <a:p>
          <a:endParaRPr lang="el-GR"/>
        </a:p>
      </dgm:t>
    </dgm:pt>
    <dgm:pt modelId="{ED9D3523-AE2C-46AB-8E30-237CC89D058A}" type="pres">
      <dgm:prSet presAssocID="{8C479A39-431C-48F4-BF25-2B005ED5C7C6}" presName="parentText" presStyleLbl="node1" presStyleIdx="5" presStyleCnt="9">
        <dgm:presLayoutVars>
          <dgm:chMax val="0"/>
          <dgm:bulletEnabled val="1"/>
        </dgm:presLayoutVars>
      </dgm:prSet>
      <dgm:spPr/>
      <dgm:t>
        <a:bodyPr/>
        <a:lstStyle/>
        <a:p>
          <a:endParaRPr lang="el-GR"/>
        </a:p>
      </dgm:t>
    </dgm:pt>
    <dgm:pt modelId="{E1CBD3A9-C732-4060-9DE6-4C5FF9A77126}" type="pres">
      <dgm:prSet presAssocID="{8C479A39-431C-48F4-BF25-2B005ED5C7C6}" presName="negativeSpace" presStyleCnt="0"/>
      <dgm:spPr/>
    </dgm:pt>
    <dgm:pt modelId="{806AC012-C91C-49A7-947F-42629B20EB2D}" type="pres">
      <dgm:prSet presAssocID="{8C479A39-431C-48F4-BF25-2B005ED5C7C6}" presName="childText" presStyleLbl="conFgAcc1" presStyleIdx="5" presStyleCnt="9" custLinFactY="-1308" custLinFactNeighborX="-4255" custLinFactNeighborY="-100000">
        <dgm:presLayoutVars>
          <dgm:bulletEnabled val="1"/>
        </dgm:presLayoutVars>
      </dgm:prSet>
      <dgm:spPr/>
    </dgm:pt>
    <dgm:pt modelId="{DD6BA2C4-F2FE-4512-9DC9-322AE32BBBE1}" type="pres">
      <dgm:prSet presAssocID="{A7C437F5-EA89-4765-B843-AC7951AFED07}" presName="spaceBetweenRectangles" presStyleCnt="0"/>
      <dgm:spPr/>
    </dgm:pt>
    <dgm:pt modelId="{DE0E6E66-ECAB-43F3-9A37-2C0A64AECC6E}" type="pres">
      <dgm:prSet presAssocID="{37BC8D07-C556-48F8-8C1D-4D022F533FFF}" presName="parentLin" presStyleCnt="0"/>
      <dgm:spPr/>
    </dgm:pt>
    <dgm:pt modelId="{E6200BD0-FC12-462B-A4D9-98EE94A42719}" type="pres">
      <dgm:prSet presAssocID="{37BC8D07-C556-48F8-8C1D-4D022F533FFF}" presName="parentLeftMargin" presStyleLbl="node1" presStyleIdx="5" presStyleCnt="9"/>
      <dgm:spPr/>
      <dgm:t>
        <a:bodyPr/>
        <a:lstStyle/>
        <a:p>
          <a:endParaRPr lang="el-GR"/>
        </a:p>
      </dgm:t>
    </dgm:pt>
    <dgm:pt modelId="{AF90B624-8F12-45D1-8EFF-EADEDACB7804}" type="pres">
      <dgm:prSet presAssocID="{37BC8D07-C556-48F8-8C1D-4D022F533FFF}" presName="parentText" presStyleLbl="node1" presStyleIdx="6" presStyleCnt="9">
        <dgm:presLayoutVars>
          <dgm:chMax val="0"/>
          <dgm:bulletEnabled val="1"/>
        </dgm:presLayoutVars>
      </dgm:prSet>
      <dgm:spPr/>
      <dgm:t>
        <a:bodyPr/>
        <a:lstStyle/>
        <a:p>
          <a:endParaRPr lang="el-GR"/>
        </a:p>
      </dgm:t>
    </dgm:pt>
    <dgm:pt modelId="{D914A162-503C-4CCD-A9CA-5C86E69AEDAA}" type="pres">
      <dgm:prSet presAssocID="{37BC8D07-C556-48F8-8C1D-4D022F533FFF}" presName="negativeSpace" presStyleCnt="0"/>
      <dgm:spPr/>
    </dgm:pt>
    <dgm:pt modelId="{E83DFC64-B1A6-40BF-8A57-0B045970E9CD}" type="pres">
      <dgm:prSet presAssocID="{37BC8D07-C556-48F8-8C1D-4D022F533FFF}" presName="childText" presStyleLbl="conFgAcc1" presStyleIdx="6" presStyleCnt="9">
        <dgm:presLayoutVars>
          <dgm:bulletEnabled val="1"/>
        </dgm:presLayoutVars>
      </dgm:prSet>
      <dgm:spPr/>
    </dgm:pt>
    <dgm:pt modelId="{62B665FB-707D-4F98-B84E-24F92DEF3AA6}" type="pres">
      <dgm:prSet presAssocID="{3781FA89-1C99-48D7-AB37-09CFCB09D381}" presName="spaceBetweenRectangles" presStyleCnt="0"/>
      <dgm:spPr/>
    </dgm:pt>
    <dgm:pt modelId="{AA7B2702-62C3-44D6-808F-F1070F2F0E73}" type="pres">
      <dgm:prSet presAssocID="{7C6F428F-F480-4DB9-8355-F0E15AAB0DC7}" presName="parentLin" presStyleCnt="0"/>
      <dgm:spPr/>
    </dgm:pt>
    <dgm:pt modelId="{D9CBCC1E-A229-4ABC-962A-F9F31FEC9144}" type="pres">
      <dgm:prSet presAssocID="{7C6F428F-F480-4DB9-8355-F0E15AAB0DC7}" presName="parentLeftMargin" presStyleLbl="node1" presStyleIdx="6" presStyleCnt="9"/>
      <dgm:spPr/>
      <dgm:t>
        <a:bodyPr/>
        <a:lstStyle/>
        <a:p>
          <a:endParaRPr lang="el-GR"/>
        </a:p>
      </dgm:t>
    </dgm:pt>
    <dgm:pt modelId="{D11143EC-0DC1-4BCE-BFAB-7A60E3388E7D}" type="pres">
      <dgm:prSet presAssocID="{7C6F428F-F480-4DB9-8355-F0E15AAB0DC7}" presName="parentText" presStyleLbl="node1" presStyleIdx="7" presStyleCnt="9">
        <dgm:presLayoutVars>
          <dgm:chMax val="0"/>
          <dgm:bulletEnabled val="1"/>
        </dgm:presLayoutVars>
      </dgm:prSet>
      <dgm:spPr/>
      <dgm:t>
        <a:bodyPr/>
        <a:lstStyle/>
        <a:p>
          <a:endParaRPr lang="el-GR"/>
        </a:p>
      </dgm:t>
    </dgm:pt>
    <dgm:pt modelId="{6B9E55B8-2A9C-4ACA-B20F-C0EF74D8230F}" type="pres">
      <dgm:prSet presAssocID="{7C6F428F-F480-4DB9-8355-F0E15AAB0DC7}" presName="negativeSpace" presStyleCnt="0"/>
      <dgm:spPr/>
    </dgm:pt>
    <dgm:pt modelId="{555BA1CB-E5C0-4627-83C5-E17844A549D0}" type="pres">
      <dgm:prSet presAssocID="{7C6F428F-F480-4DB9-8355-F0E15AAB0DC7}" presName="childText" presStyleLbl="conFgAcc1" presStyleIdx="7" presStyleCnt="9">
        <dgm:presLayoutVars>
          <dgm:bulletEnabled val="1"/>
        </dgm:presLayoutVars>
      </dgm:prSet>
      <dgm:spPr/>
    </dgm:pt>
    <dgm:pt modelId="{1DEB05E4-CF2C-4692-9CC4-9286D5030F46}" type="pres">
      <dgm:prSet presAssocID="{20318E46-55E1-4A51-B2E2-8CF4641EFE36}" presName="spaceBetweenRectangles" presStyleCnt="0"/>
      <dgm:spPr/>
    </dgm:pt>
    <dgm:pt modelId="{92B2FF3B-088C-4819-BA86-01F4BC66CB37}" type="pres">
      <dgm:prSet presAssocID="{381167F3-D77E-4F49-99B1-F8593E226CF0}" presName="parentLin" presStyleCnt="0"/>
      <dgm:spPr/>
    </dgm:pt>
    <dgm:pt modelId="{DF26DB93-B922-4962-9674-AAAB99992B43}" type="pres">
      <dgm:prSet presAssocID="{381167F3-D77E-4F49-99B1-F8593E226CF0}" presName="parentLeftMargin" presStyleLbl="node1" presStyleIdx="7" presStyleCnt="9"/>
      <dgm:spPr/>
      <dgm:t>
        <a:bodyPr/>
        <a:lstStyle/>
        <a:p>
          <a:endParaRPr lang="el-GR"/>
        </a:p>
      </dgm:t>
    </dgm:pt>
    <dgm:pt modelId="{B33AF895-01BD-40F4-ACFE-78E6BFCE8613}" type="pres">
      <dgm:prSet presAssocID="{381167F3-D77E-4F49-99B1-F8593E226CF0}" presName="parentText" presStyleLbl="node1" presStyleIdx="8" presStyleCnt="9">
        <dgm:presLayoutVars>
          <dgm:chMax val="0"/>
          <dgm:bulletEnabled val="1"/>
        </dgm:presLayoutVars>
      </dgm:prSet>
      <dgm:spPr/>
      <dgm:t>
        <a:bodyPr/>
        <a:lstStyle/>
        <a:p>
          <a:endParaRPr lang="el-GR"/>
        </a:p>
      </dgm:t>
    </dgm:pt>
    <dgm:pt modelId="{022B7EB1-C92B-40AD-BE27-E5093389EBAD}" type="pres">
      <dgm:prSet presAssocID="{381167F3-D77E-4F49-99B1-F8593E226CF0}" presName="negativeSpace" presStyleCnt="0"/>
      <dgm:spPr/>
    </dgm:pt>
    <dgm:pt modelId="{B46021F8-FB67-4324-919D-0035772D67DF}" type="pres">
      <dgm:prSet presAssocID="{381167F3-D77E-4F49-99B1-F8593E226CF0}" presName="childText" presStyleLbl="conFgAcc1" presStyleIdx="8" presStyleCnt="9">
        <dgm:presLayoutVars>
          <dgm:bulletEnabled val="1"/>
        </dgm:presLayoutVars>
      </dgm:prSet>
      <dgm:spPr/>
    </dgm:pt>
  </dgm:ptLst>
  <dgm:cxnLst>
    <dgm:cxn modelId="{2B063F55-8CC6-4A84-B68A-AF3A9B389CB4}" type="presOf" srcId="{7A105667-3F4E-420B-80F8-0ADDE39E4399}" destId="{D5DB0068-0585-43C2-AA05-26D9974F6943}" srcOrd="0" destOrd="0" presId="urn:microsoft.com/office/officeart/2005/8/layout/list1"/>
    <dgm:cxn modelId="{689AF8E9-1192-4DF4-8E8C-A61C2AC9F2E2}" type="presOf" srcId="{A4306075-F6C7-47E3-8627-BBED050C768B}" destId="{0C2FC92C-9797-4FC9-8478-75F92A9CE841}" srcOrd="0" destOrd="0" presId="urn:microsoft.com/office/officeart/2005/8/layout/list1"/>
    <dgm:cxn modelId="{AAF48672-7039-4890-AFA2-E811427C3D10}" type="presOf" srcId="{F351BEB5-D00F-4C34-8AEF-500FEA37FD39}" destId="{4640271E-3468-4B23-9477-ADC3D4C24D4D}" srcOrd="0" destOrd="0" presId="urn:microsoft.com/office/officeart/2005/8/layout/list1"/>
    <dgm:cxn modelId="{6CA4CC00-C8B9-45FA-8384-D79C95ABC03F}" type="presOf" srcId="{37BC8D07-C556-48F8-8C1D-4D022F533FFF}" destId="{AF90B624-8F12-45D1-8EFF-EADEDACB7804}" srcOrd="1" destOrd="0" presId="urn:microsoft.com/office/officeart/2005/8/layout/list1"/>
    <dgm:cxn modelId="{55549C15-DFAC-4C18-B9E4-C17970447815}" srcId="{7A105667-3F4E-420B-80F8-0ADDE39E4399}" destId="{F351BEB5-D00F-4C34-8AEF-500FEA37FD39}" srcOrd="0" destOrd="0" parTransId="{B25BFD7E-18C1-46EC-A92E-C3BD989DF674}" sibTransId="{9710E60E-F709-4DB1-864C-38050ABB88BD}"/>
    <dgm:cxn modelId="{181971C8-A8C5-48AA-9112-6653759D1734}" srcId="{7A105667-3F4E-420B-80F8-0ADDE39E4399}" destId="{40EEEE34-D237-4113-B795-9C761701A02C}" srcOrd="3" destOrd="0" parTransId="{BF8D86B6-C8B1-4139-9490-429D16E29223}" sibTransId="{4658C243-0B41-4F25-9DA8-DC58DC00C105}"/>
    <dgm:cxn modelId="{0081C590-4775-4229-AC12-64185089B832}" srcId="{7A105667-3F4E-420B-80F8-0ADDE39E4399}" destId="{37BC8D07-C556-48F8-8C1D-4D022F533FFF}" srcOrd="6" destOrd="0" parTransId="{4634C778-D33F-4E5A-86F3-F76B89DB8ECF}" sibTransId="{3781FA89-1C99-48D7-AB37-09CFCB09D381}"/>
    <dgm:cxn modelId="{6AAE4D00-EA16-4E3D-853A-D5054BC07D8E}" type="presOf" srcId="{2746954E-1824-4ED7-A33C-E18B71104DB1}" destId="{28E7D0A2-A36C-4377-B6A7-BDC5B3AAEEF2}" srcOrd="1" destOrd="0" presId="urn:microsoft.com/office/officeart/2005/8/layout/list1"/>
    <dgm:cxn modelId="{C742C1B8-ECF9-4B02-A70C-BB58B16B8119}" type="presOf" srcId="{8999D293-1D29-4FD0-A1F8-69D5BF9D5B6F}" destId="{BB8A659A-721B-4D37-B189-F22D9443F162}" srcOrd="1" destOrd="0" presId="urn:microsoft.com/office/officeart/2005/8/layout/list1"/>
    <dgm:cxn modelId="{82296DF8-AF3B-4CDC-A881-239197E903B5}" type="presOf" srcId="{F351BEB5-D00F-4C34-8AEF-500FEA37FD39}" destId="{7FC8A069-0D0E-4D04-8DDF-039A511EB269}" srcOrd="1" destOrd="0" presId="urn:microsoft.com/office/officeart/2005/8/layout/list1"/>
    <dgm:cxn modelId="{99AAC61B-CC4E-4D3E-8E07-D8F4BF05DDB0}" type="presOf" srcId="{A4306075-F6C7-47E3-8627-BBED050C768B}" destId="{2D2FF5A3-F294-40BC-A860-AEB561BCB06D}" srcOrd="1" destOrd="0" presId="urn:microsoft.com/office/officeart/2005/8/layout/list1"/>
    <dgm:cxn modelId="{5153792E-48B7-4F7F-AFD5-99C27FE0AED0}" type="presOf" srcId="{8C479A39-431C-48F4-BF25-2B005ED5C7C6}" destId="{46DA9935-C8B2-4B27-9251-0164258DE49A}" srcOrd="0" destOrd="0" presId="urn:microsoft.com/office/officeart/2005/8/layout/list1"/>
    <dgm:cxn modelId="{378EC25A-65FD-4401-ADA9-A5C534616E3E}" type="presOf" srcId="{37BC8D07-C556-48F8-8C1D-4D022F533FFF}" destId="{E6200BD0-FC12-462B-A4D9-98EE94A42719}" srcOrd="0" destOrd="0" presId="urn:microsoft.com/office/officeart/2005/8/layout/list1"/>
    <dgm:cxn modelId="{9F2768A1-27CF-4F61-9B9D-94DB8B053D5B}" type="presOf" srcId="{40EEEE34-D237-4113-B795-9C761701A02C}" destId="{6FC49F4F-723C-402C-8ECE-90DE2B51C670}" srcOrd="1" destOrd="0" presId="urn:microsoft.com/office/officeart/2005/8/layout/list1"/>
    <dgm:cxn modelId="{86E53D8F-26D2-46DB-A11E-65096B21F7EE}" srcId="{7A105667-3F4E-420B-80F8-0ADDE39E4399}" destId="{7C6F428F-F480-4DB9-8355-F0E15AAB0DC7}" srcOrd="7" destOrd="0" parTransId="{3A8E31CF-E03E-4C09-84B4-F9167C12C1B6}" sibTransId="{20318E46-55E1-4A51-B2E2-8CF4641EFE36}"/>
    <dgm:cxn modelId="{CF1004EC-D838-4283-A78D-F79107B6322C}" srcId="{7A105667-3F4E-420B-80F8-0ADDE39E4399}" destId="{A4306075-F6C7-47E3-8627-BBED050C768B}" srcOrd="2" destOrd="0" parTransId="{5229C579-4A53-4F7C-AE10-1B00B4DCAE76}" sibTransId="{C1B959CA-F05A-4675-9FEC-A3555B17E708}"/>
    <dgm:cxn modelId="{4C711C38-E69C-445E-81A9-F911BB922808}" type="presOf" srcId="{7C6F428F-F480-4DB9-8355-F0E15AAB0DC7}" destId="{D11143EC-0DC1-4BCE-BFAB-7A60E3388E7D}" srcOrd="1" destOrd="0" presId="urn:microsoft.com/office/officeart/2005/8/layout/list1"/>
    <dgm:cxn modelId="{030CFCBF-D8FF-4FE0-8B36-C17C99D21C9A}" srcId="{7A105667-3F4E-420B-80F8-0ADDE39E4399}" destId="{8999D293-1D29-4FD0-A1F8-69D5BF9D5B6F}" srcOrd="1" destOrd="0" parTransId="{9B42521A-2107-401E-9352-17688371E385}" sibTransId="{31F1A478-FA94-488E-BBC0-2DD23DEDEDC6}"/>
    <dgm:cxn modelId="{7947DF6B-031D-406B-BE21-1F7655291A17}" srcId="{7A105667-3F4E-420B-80F8-0ADDE39E4399}" destId="{381167F3-D77E-4F49-99B1-F8593E226CF0}" srcOrd="8" destOrd="0" parTransId="{111A7A39-D06F-479C-B57D-60866BBF2A1A}" sibTransId="{EE0B8FE5-EC95-48AD-90C3-AA17427F7B89}"/>
    <dgm:cxn modelId="{09618550-2793-4876-8F30-F0BB25327B37}" type="presOf" srcId="{381167F3-D77E-4F49-99B1-F8593E226CF0}" destId="{B33AF895-01BD-40F4-ACFE-78E6BFCE8613}" srcOrd="1" destOrd="0" presId="urn:microsoft.com/office/officeart/2005/8/layout/list1"/>
    <dgm:cxn modelId="{481D0EB3-7AB0-47BF-ABFF-173B7D463CA7}" srcId="{7A105667-3F4E-420B-80F8-0ADDE39E4399}" destId="{2746954E-1824-4ED7-A33C-E18B71104DB1}" srcOrd="4" destOrd="0" parTransId="{0D8770AD-B696-479A-9AC7-D9CBA72FE09D}" sibTransId="{1CA85713-4B0C-4A51-A63B-076B2DD15D85}"/>
    <dgm:cxn modelId="{E7BF24CF-909A-4E80-9B6A-BCAA7F243F99}" type="presOf" srcId="{8999D293-1D29-4FD0-A1F8-69D5BF9D5B6F}" destId="{354111A1-C0E3-4FEF-A23E-7B7D0534BC65}" srcOrd="0" destOrd="0" presId="urn:microsoft.com/office/officeart/2005/8/layout/list1"/>
    <dgm:cxn modelId="{46498315-7D8C-471A-BE32-51C19BAFF75C}" type="presOf" srcId="{381167F3-D77E-4F49-99B1-F8593E226CF0}" destId="{DF26DB93-B922-4962-9674-AAAB99992B43}" srcOrd="0" destOrd="0" presId="urn:microsoft.com/office/officeart/2005/8/layout/list1"/>
    <dgm:cxn modelId="{E3F0E6AF-E323-4094-9BDF-6A74311F631F}" type="presOf" srcId="{2746954E-1824-4ED7-A33C-E18B71104DB1}" destId="{B335ABCB-F663-4BEA-A472-852102432CFD}" srcOrd="0" destOrd="0" presId="urn:microsoft.com/office/officeart/2005/8/layout/list1"/>
    <dgm:cxn modelId="{1F88BF74-9181-47FF-8627-8EA94042ED59}" type="presOf" srcId="{8C479A39-431C-48F4-BF25-2B005ED5C7C6}" destId="{ED9D3523-AE2C-46AB-8E30-237CC89D058A}" srcOrd="1" destOrd="0" presId="urn:microsoft.com/office/officeart/2005/8/layout/list1"/>
    <dgm:cxn modelId="{9D5ABAAD-9EA8-4F6B-B510-60A4BC4BD344}" srcId="{7A105667-3F4E-420B-80F8-0ADDE39E4399}" destId="{8C479A39-431C-48F4-BF25-2B005ED5C7C6}" srcOrd="5" destOrd="0" parTransId="{18A54C18-F356-4F01-95BB-7ADD0CD8FB01}" sibTransId="{A7C437F5-EA89-4765-B843-AC7951AFED07}"/>
    <dgm:cxn modelId="{D107409D-AD4B-4CC9-A4CD-BEB278E21D33}" type="presOf" srcId="{40EEEE34-D237-4113-B795-9C761701A02C}" destId="{C510085A-4E85-4E91-827B-129D44C2DFA0}" srcOrd="0" destOrd="0" presId="urn:microsoft.com/office/officeart/2005/8/layout/list1"/>
    <dgm:cxn modelId="{0D669A42-B222-4AE3-8D4D-D99E5813BB1E}" type="presOf" srcId="{7C6F428F-F480-4DB9-8355-F0E15AAB0DC7}" destId="{D9CBCC1E-A229-4ABC-962A-F9F31FEC9144}" srcOrd="0" destOrd="0" presId="urn:microsoft.com/office/officeart/2005/8/layout/list1"/>
    <dgm:cxn modelId="{A8ACFA8A-6296-49E6-9E93-1880E1566642}" type="presParOf" srcId="{D5DB0068-0585-43C2-AA05-26D9974F6943}" destId="{0B2F42A7-8696-443F-84C3-949D404A5DF7}" srcOrd="0" destOrd="0" presId="urn:microsoft.com/office/officeart/2005/8/layout/list1"/>
    <dgm:cxn modelId="{4D2E3803-5415-41FE-84EF-D5E5F5F17F8C}" type="presParOf" srcId="{0B2F42A7-8696-443F-84C3-949D404A5DF7}" destId="{4640271E-3468-4B23-9477-ADC3D4C24D4D}" srcOrd="0" destOrd="0" presId="urn:microsoft.com/office/officeart/2005/8/layout/list1"/>
    <dgm:cxn modelId="{FE681432-60C8-4BDF-85E5-7E548D0D712D}" type="presParOf" srcId="{0B2F42A7-8696-443F-84C3-949D404A5DF7}" destId="{7FC8A069-0D0E-4D04-8DDF-039A511EB269}" srcOrd="1" destOrd="0" presId="urn:microsoft.com/office/officeart/2005/8/layout/list1"/>
    <dgm:cxn modelId="{89980AE9-A860-4394-B5A5-557E5A2717FC}" type="presParOf" srcId="{D5DB0068-0585-43C2-AA05-26D9974F6943}" destId="{ED067BAE-4E11-4B27-8B69-F1887617F265}" srcOrd="1" destOrd="0" presId="urn:microsoft.com/office/officeart/2005/8/layout/list1"/>
    <dgm:cxn modelId="{BF0DB302-DFCC-4714-9BFE-89174D386FA0}" type="presParOf" srcId="{D5DB0068-0585-43C2-AA05-26D9974F6943}" destId="{AA04E382-B897-4998-B93A-1F5FE886F07D}" srcOrd="2" destOrd="0" presId="urn:microsoft.com/office/officeart/2005/8/layout/list1"/>
    <dgm:cxn modelId="{D4E30749-6C38-4C21-BB36-02D24C51BD2B}" type="presParOf" srcId="{D5DB0068-0585-43C2-AA05-26D9974F6943}" destId="{46F63649-D65B-4A88-85D9-80B9BF1C3A4E}" srcOrd="3" destOrd="0" presId="urn:microsoft.com/office/officeart/2005/8/layout/list1"/>
    <dgm:cxn modelId="{25E9D0AB-7A41-4042-A76C-5C31650DCE3F}" type="presParOf" srcId="{D5DB0068-0585-43C2-AA05-26D9974F6943}" destId="{BF8F97AB-8990-4908-9F14-95EA150624FF}" srcOrd="4" destOrd="0" presId="urn:microsoft.com/office/officeart/2005/8/layout/list1"/>
    <dgm:cxn modelId="{1A5ED84E-3A20-4BB3-88CF-A1BE690E1AC2}" type="presParOf" srcId="{BF8F97AB-8990-4908-9F14-95EA150624FF}" destId="{354111A1-C0E3-4FEF-A23E-7B7D0534BC65}" srcOrd="0" destOrd="0" presId="urn:microsoft.com/office/officeart/2005/8/layout/list1"/>
    <dgm:cxn modelId="{E6136A8A-E3F7-43CE-845A-808C04598FF4}" type="presParOf" srcId="{BF8F97AB-8990-4908-9F14-95EA150624FF}" destId="{BB8A659A-721B-4D37-B189-F22D9443F162}" srcOrd="1" destOrd="0" presId="urn:microsoft.com/office/officeart/2005/8/layout/list1"/>
    <dgm:cxn modelId="{6D23B534-E3DE-4C36-ABC3-2CD550424E61}" type="presParOf" srcId="{D5DB0068-0585-43C2-AA05-26D9974F6943}" destId="{CF34468D-5988-47BD-97F2-4DDD22777A9D}" srcOrd="5" destOrd="0" presId="urn:microsoft.com/office/officeart/2005/8/layout/list1"/>
    <dgm:cxn modelId="{B6321FF1-98C7-4F5D-9EDD-5E456EB0B896}" type="presParOf" srcId="{D5DB0068-0585-43C2-AA05-26D9974F6943}" destId="{CA6772E2-D5AF-4710-9FAA-24D9ED6C8BF3}" srcOrd="6" destOrd="0" presId="urn:microsoft.com/office/officeart/2005/8/layout/list1"/>
    <dgm:cxn modelId="{03032DFA-21CB-44A0-B5CC-D93B3E646EF2}" type="presParOf" srcId="{D5DB0068-0585-43C2-AA05-26D9974F6943}" destId="{13EDF8E5-17E5-4AAC-9E92-81A2A3E33E3F}" srcOrd="7" destOrd="0" presId="urn:microsoft.com/office/officeart/2005/8/layout/list1"/>
    <dgm:cxn modelId="{49AF4008-363A-4E6B-99B5-259CA8C8EF22}" type="presParOf" srcId="{D5DB0068-0585-43C2-AA05-26D9974F6943}" destId="{3002BC97-E66D-40F4-924F-86FE6359F3E6}" srcOrd="8" destOrd="0" presId="urn:microsoft.com/office/officeart/2005/8/layout/list1"/>
    <dgm:cxn modelId="{97D5DA9B-8A59-4361-95CF-398B240BD6DA}" type="presParOf" srcId="{3002BC97-E66D-40F4-924F-86FE6359F3E6}" destId="{0C2FC92C-9797-4FC9-8478-75F92A9CE841}" srcOrd="0" destOrd="0" presId="urn:microsoft.com/office/officeart/2005/8/layout/list1"/>
    <dgm:cxn modelId="{30566103-75FD-4BF4-A629-A865E8B92023}" type="presParOf" srcId="{3002BC97-E66D-40F4-924F-86FE6359F3E6}" destId="{2D2FF5A3-F294-40BC-A860-AEB561BCB06D}" srcOrd="1" destOrd="0" presId="urn:microsoft.com/office/officeart/2005/8/layout/list1"/>
    <dgm:cxn modelId="{0CE0873E-82A0-4973-9DD0-27E23229CC7C}" type="presParOf" srcId="{D5DB0068-0585-43C2-AA05-26D9974F6943}" destId="{E781F861-0963-46F8-B75E-C1777BC5C26A}" srcOrd="9" destOrd="0" presId="urn:microsoft.com/office/officeart/2005/8/layout/list1"/>
    <dgm:cxn modelId="{D69085A7-64A5-4B2E-B5C8-DAD30CA20138}" type="presParOf" srcId="{D5DB0068-0585-43C2-AA05-26D9974F6943}" destId="{3258EA11-D4A0-4032-A662-280D3260ACCA}" srcOrd="10" destOrd="0" presId="urn:microsoft.com/office/officeart/2005/8/layout/list1"/>
    <dgm:cxn modelId="{D1001547-BCFA-4FD8-A36B-22142FD132B3}" type="presParOf" srcId="{D5DB0068-0585-43C2-AA05-26D9974F6943}" destId="{94FF060C-E0A8-41DF-9F35-FFCE6843AD07}" srcOrd="11" destOrd="0" presId="urn:microsoft.com/office/officeart/2005/8/layout/list1"/>
    <dgm:cxn modelId="{FC1FFAEA-51AC-46F0-8B41-E24074C8D870}" type="presParOf" srcId="{D5DB0068-0585-43C2-AA05-26D9974F6943}" destId="{663BC5C0-E602-4D38-B4AC-D99B9D0CA100}" srcOrd="12" destOrd="0" presId="urn:microsoft.com/office/officeart/2005/8/layout/list1"/>
    <dgm:cxn modelId="{7B8A6328-A75F-4C82-BBE4-172737A23818}" type="presParOf" srcId="{663BC5C0-E602-4D38-B4AC-D99B9D0CA100}" destId="{C510085A-4E85-4E91-827B-129D44C2DFA0}" srcOrd="0" destOrd="0" presId="urn:microsoft.com/office/officeart/2005/8/layout/list1"/>
    <dgm:cxn modelId="{393F2219-E24B-48B5-92E6-B555F1798B49}" type="presParOf" srcId="{663BC5C0-E602-4D38-B4AC-D99B9D0CA100}" destId="{6FC49F4F-723C-402C-8ECE-90DE2B51C670}" srcOrd="1" destOrd="0" presId="urn:microsoft.com/office/officeart/2005/8/layout/list1"/>
    <dgm:cxn modelId="{588188A3-097B-4660-AD07-C15A58AFE1A4}" type="presParOf" srcId="{D5DB0068-0585-43C2-AA05-26D9974F6943}" destId="{6257B9D3-937C-496C-9E6C-81BD24DC7F9D}" srcOrd="13" destOrd="0" presId="urn:microsoft.com/office/officeart/2005/8/layout/list1"/>
    <dgm:cxn modelId="{F7F7D2FC-ABA9-42B3-80D1-E44B9B82E353}" type="presParOf" srcId="{D5DB0068-0585-43C2-AA05-26D9974F6943}" destId="{8385BCE8-DC71-4E2B-8370-43A163581889}" srcOrd="14" destOrd="0" presId="urn:microsoft.com/office/officeart/2005/8/layout/list1"/>
    <dgm:cxn modelId="{35B73952-9B56-47D1-9E50-C23C5725B680}" type="presParOf" srcId="{D5DB0068-0585-43C2-AA05-26D9974F6943}" destId="{232E1309-C888-45B5-9EB3-AF4B522FCBBB}" srcOrd="15" destOrd="0" presId="urn:microsoft.com/office/officeart/2005/8/layout/list1"/>
    <dgm:cxn modelId="{A75C58FD-7507-4CA8-8E36-969EB1B0BD62}" type="presParOf" srcId="{D5DB0068-0585-43C2-AA05-26D9974F6943}" destId="{7A023414-11F3-4C1A-A30A-FBB106C072BA}" srcOrd="16" destOrd="0" presId="urn:microsoft.com/office/officeart/2005/8/layout/list1"/>
    <dgm:cxn modelId="{B4440DDF-F59D-4F60-914F-166E58ECF5C2}" type="presParOf" srcId="{7A023414-11F3-4C1A-A30A-FBB106C072BA}" destId="{B335ABCB-F663-4BEA-A472-852102432CFD}" srcOrd="0" destOrd="0" presId="urn:microsoft.com/office/officeart/2005/8/layout/list1"/>
    <dgm:cxn modelId="{3CCB865D-EBE3-416A-B8FA-FD185381A69B}" type="presParOf" srcId="{7A023414-11F3-4C1A-A30A-FBB106C072BA}" destId="{28E7D0A2-A36C-4377-B6A7-BDC5B3AAEEF2}" srcOrd="1" destOrd="0" presId="urn:microsoft.com/office/officeart/2005/8/layout/list1"/>
    <dgm:cxn modelId="{5B08EAAE-E1FE-479F-A6A3-633599639FE0}" type="presParOf" srcId="{D5DB0068-0585-43C2-AA05-26D9974F6943}" destId="{1403C9DD-62B5-4523-9A28-0B4FB3BF79E0}" srcOrd="17" destOrd="0" presId="urn:microsoft.com/office/officeart/2005/8/layout/list1"/>
    <dgm:cxn modelId="{48354227-A1DD-4454-8082-3FA557560A16}" type="presParOf" srcId="{D5DB0068-0585-43C2-AA05-26D9974F6943}" destId="{2C54D4D4-BA0D-49A4-9F93-C8F18FD27919}" srcOrd="18" destOrd="0" presId="urn:microsoft.com/office/officeart/2005/8/layout/list1"/>
    <dgm:cxn modelId="{65FDCC35-D125-4C23-B7E6-A07B703F6C16}" type="presParOf" srcId="{D5DB0068-0585-43C2-AA05-26D9974F6943}" destId="{62AE3108-806B-4AAA-9C11-0098D09DE26C}" srcOrd="19" destOrd="0" presId="urn:microsoft.com/office/officeart/2005/8/layout/list1"/>
    <dgm:cxn modelId="{47959599-6B8A-4172-B569-16786F8CBACF}" type="presParOf" srcId="{D5DB0068-0585-43C2-AA05-26D9974F6943}" destId="{12B0A88F-6AA5-4A17-BACF-2DE13352120D}" srcOrd="20" destOrd="0" presId="urn:microsoft.com/office/officeart/2005/8/layout/list1"/>
    <dgm:cxn modelId="{606DFD56-8AF5-4A1A-96CC-FAB5BE69CF0C}" type="presParOf" srcId="{12B0A88F-6AA5-4A17-BACF-2DE13352120D}" destId="{46DA9935-C8B2-4B27-9251-0164258DE49A}" srcOrd="0" destOrd="0" presId="urn:microsoft.com/office/officeart/2005/8/layout/list1"/>
    <dgm:cxn modelId="{49430464-4100-41C4-A9AB-0E45AC23B4DA}" type="presParOf" srcId="{12B0A88F-6AA5-4A17-BACF-2DE13352120D}" destId="{ED9D3523-AE2C-46AB-8E30-237CC89D058A}" srcOrd="1" destOrd="0" presId="urn:microsoft.com/office/officeart/2005/8/layout/list1"/>
    <dgm:cxn modelId="{63FE2B38-F37E-4F83-9E7A-F4CBCF1E60B0}" type="presParOf" srcId="{D5DB0068-0585-43C2-AA05-26D9974F6943}" destId="{E1CBD3A9-C732-4060-9DE6-4C5FF9A77126}" srcOrd="21" destOrd="0" presId="urn:microsoft.com/office/officeart/2005/8/layout/list1"/>
    <dgm:cxn modelId="{FA6C26FE-4B48-4208-81FA-5F85196B78AD}" type="presParOf" srcId="{D5DB0068-0585-43C2-AA05-26D9974F6943}" destId="{806AC012-C91C-49A7-947F-42629B20EB2D}" srcOrd="22" destOrd="0" presId="urn:microsoft.com/office/officeart/2005/8/layout/list1"/>
    <dgm:cxn modelId="{8FD532F0-0CF0-4887-A6AE-B7DE9FEDC7E7}" type="presParOf" srcId="{D5DB0068-0585-43C2-AA05-26D9974F6943}" destId="{DD6BA2C4-F2FE-4512-9DC9-322AE32BBBE1}" srcOrd="23" destOrd="0" presId="urn:microsoft.com/office/officeart/2005/8/layout/list1"/>
    <dgm:cxn modelId="{6E958305-9724-4AA6-B238-17825E71FD89}" type="presParOf" srcId="{D5DB0068-0585-43C2-AA05-26D9974F6943}" destId="{DE0E6E66-ECAB-43F3-9A37-2C0A64AECC6E}" srcOrd="24" destOrd="0" presId="urn:microsoft.com/office/officeart/2005/8/layout/list1"/>
    <dgm:cxn modelId="{212182A5-84DA-4D24-A869-8495891CA719}" type="presParOf" srcId="{DE0E6E66-ECAB-43F3-9A37-2C0A64AECC6E}" destId="{E6200BD0-FC12-462B-A4D9-98EE94A42719}" srcOrd="0" destOrd="0" presId="urn:microsoft.com/office/officeart/2005/8/layout/list1"/>
    <dgm:cxn modelId="{6A71A832-C2EE-48CB-B52C-AFC831667D38}" type="presParOf" srcId="{DE0E6E66-ECAB-43F3-9A37-2C0A64AECC6E}" destId="{AF90B624-8F12-45D1-8EFF-EADEDACB7804}" srcOrd="1" destOrd="0" presId="urn:microsoft.com/office/officeart/2005/8/layout/list1"/>
    <dgm:cxn modelId="{A9D42E5F-E872-4E48-93FC-18B1FFF9B7CC}" type="presParOf" srcId="{D5DB0068-0585-43C2-AA05-26D9974F6943}" destId="{D914A162-503C-4CCD-A9CA-5C86E69AEDAA}" srcOrd="25" destOrd="0" presId="urn:microsoft.com/office/officeart/2005/8/layout/list1"/>
    <dgm:cxn modelId="{82C5EC92-EB9B-43B7-9B81-374B3A16CF6B}" type="presParOf" srcId="{D5DB0068-0585-43C2-AA05-26D9974F6943}" destId="{E83DFC64-B1A6-40BF-8A57-0B045970E9CD}" srcOrd="26" destOrd="0" presId="urn:microsoft.com/office/officeart/2005/8/layout/list1"/>
    <dgm:cxn modelId="{218B43E6-F8F8-46B3-BE7D-198F1F334DC5}" type="presParOf" srcId="{D5DB0068-0585-43C2-AA05-26D9974F6943}" destId="{62B665FB-707D-4F98-B84E-24F92DEF3AA6}" srcOrd="27" destOrd="0" presId="urn:microsoft.com/office/officeart/2005/8/layout/list1"/>
    <dgm:cxn modelId="{E2CE82A3-B70C-498A-8C7B-7DB78901AAD5}" type="presParOf" srcId="{D5DB0068-0585-43C2-AA05-26D9974F6943}" destId="{AA7B2702-62C3-44D6-808F-F1070F2F0E73}" srcOrd="28" destOrd="0" presId="urn:microsoft.com/office/officeart/2005/8/layout/list1"/>
    <dgm:cxn modelId="{1EA0F776-720C-44F2-9901-6F534527845F}" type="presParOf" srcId="{AA7B2702-62C3-44D6-808F-F1070F2F0E73}" destId="{D9CBCC1E-A229-4ABC-962A-F9F31FEC9144}" srcOrd="0" destOrd="0" presId="urn:microsoft.com/office/officeart/2005/8/layout/list1"/>
    <dgm:cxn modelId="{D241ECDB-E13A-4683-B7BD-DB0F9DC0AF0F}" type="presParOf" srcId="{AA7B2702-62C3-44D6-808F-F1070F2F0E73}" destId="{D11143EC-0DC1-4BCE-BFAB-7A60E3388E7D}" srcOrd="1" destOrd="0" presId="urn:microsoft.com/office/officeart/2005/8/layout/list1"/>
    <dgm:cxn modelId="{D9B99699-6C26-4132-B0C8-E194FF4E6AE5}" type="presParOf" srcId="{D5DB0068-0585-43C2-AA05-26D9974F6943}" destId="{6B9E55B8-2A9C-4ACA-B20F-C0EF74D8230F}" srcOrd="29" destOrd="0" presId="urn:microsoft.com/office/officeart/2005/8/layout/list1"/>
    <dgm:cxn modelId="{5EE57321-7708-445C-A333-A07D75CFC254}" type="presParOf" srcId="{D5DB0068-0585-43C2-AA05-26D9974F6943}" destId="{555BA1CB-E5C0-4627-83C5-E17844A549D0}" srcOrd="30" destOrd="0" presId="urn:microsoft.com/office/officeart/2005/8/layout/list1"/>
    <dgm:cxn modelId="{A987B0E0-EFBB-4A4A-80AA-4F9992F456D8}" type="presParOf" srcId="{D5DB0068-0585-43C2-AA05-26D9974F6943}" destId="{1DEB05E4-CF2C-4692-9CC4-9286D5030F46}" srcOrd="31" destOrd="0" presId="urn:microsoft.com/office/officeart/2005/8/layout/list1"/>
    <dgm:cxn modelId="{24859B12-526D-4663-8AEA-A7114E4C0D16}" type="presParOf" srcId="{D5DB0068-0585-43C2-AA05-26D9974F6943}" destId="{92B2FF3B-088C-4819-BA86-01F4BC66CB37}" srcOrd="32" destOrd="0" presId="urn:microsoft.com/office/officeart/2005/8/layout/list1"/>
    <dgm:cxn modelId="{AA655744-6AC7-4326-9DBC-ABA1D17F7A4A}" type="presParOf" srcId="{92B2FF3B-088C-4819-BA86-01F4BC66CB37}" destId="{DF26DB93-B922-4962-9674-AAAB99992B43}" srcOrd="0" destOrd="0" presId="urn:microsoft.com/office/officeart/2005/8/layout/list1"/>
    <dgm:cxn modelId="{0C7EF67F-983E-47CC-8DB7-40EB19C0EF9D}" type="presParOf" srcId="{92B2FF3B-088C-4819-BA86-01F4BC66CB37}" destId="{B33AF895-01BD-40F4-ACFE-78E6BFCE8613}" srcOrd="1" destOrd="0" presId="urn:microsoft.com/office/officeart/2005/8/layout/list1"/>
    <dgm:cxn modelId="{33BECF01-C908-4901-8774-17D48525AF82}" type="presParOf" srcId="{D5DB0068-0585-43C2-AA05-26D9974F6943}" destId="{022B7EB1-C92B-40AD-BE27-E5093389EBAD}" srcOrd="33" destOrd="0" presId="urn:microsoft.com/office/officeart/2005/8/layout/list1"/>
    <dgm:cxn modelId="{B251CA01-BB22-4935-BCE6-9003329FB399}" type="presParOf" srcId="{D5DB0068-0585-43C2-AA05-26D9974F6943}" destId="{B46021F8-FB67-4324-919D-0035772D67DF}"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40DD9F7-B317-4A88-A6CB-36D45BF3E011}"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l-GR"/>
        </a:p>
      </dgm:t>
    </dgm:pt>
    <dgm:pt modelId="{2026A69E-CA54-4637-ACF4-A970C83890FD}">
      <dgm:prSet phldrT="[Text]" phldr="1"/>
      <dgm:spPr/>
      <dgm:t>
        <a:bodyPr/>
        <a:lstStyle/>
        <a:p>
          <a:endParaRPr lang="el-GR" dirty="0"/>
        </a:p>
      </dgm:t>
    </dgm:pt>
    <dgm:pt modelId="{1521D64F-3AEF-4FF9-B3E8-B45F7074D5C7}" type="parTrans" cxnId="{42BA7F21-7924-4C13-998D-B1171DF8D4D6}">
      <dgm:prSet/>
      <dgm:spPr/>
      <dgm:t>
        <a:bodyPr/>
        <a:lstStyle/>
        <a:p>
          <a:endParaRPr lang="el-GR"/>
        </a:p>
      </dgm:t>
    </dgm:pt>
    <dgm:pt modelId="{490C6BAB-A719-45C5-B93F-EE4BDB38B2D5}" type="sibTrans" cxnId="{42BA7F21-7924-4C13-998D-B1171DF8D4D6}">
      <dgm:prSet/>
      <dgm:spPr/>
      <dgm:t>
        <a:bodyPr/>
        <a:lstStyle/>
        <a:p>
          <a:endParaRPr lang="el-GR"/>
        </a:p>
      </dgm:t>
    </dgm:pt>
    <dgm:pt modelId="{B3DC5E12-6222-4F88-95A5-7781EA581471}">
      <dgm:prSet phldrT="[Text]" custT="1"/>
      <dgm:spPr/>
      <dgm:t>
        <a:bodyPr/>
        <a:lstStyle/>
        <a:p>
          <a:r>
            <a:rPr lang="el-GR" sz="1800" b="1" dirty="0" smtClean="0"/>
            <a:t>Εφαρμογή/χρήση εμπεδωτικών ασκήσεων</a:t>
          </a:r>
          <a:endParaRPr lang="el-GR" sz="1800" b="1" dirty="0"/>
        </a:p>
      </dgm:t>
    </dgm:pt>
    <dgm:pt modelId="{60F15AC4-8BA4-4038-A567-4E0549FB9FAE}" type="parTrans" cxnId="{7D1ECCFB-2232-4E0C-B3C4-E0B7270D655E}">
      <dgm:prSet/>
      <dgm:spPr/>
      <dgm:t>
        <a:bodyPr/>
        <a:lstStyle/>
        <a:p>
          <a:endParaRPr lang="el-GR"/>
        </a:p>
      </dgm:t>
    </dgm:pt>
    <dgm:pt modelId="{22F2713E-E1DB-42BF-843D-4DC84C947D03}" type="sibTrans" cxnId="{7D1ECCFB-2232-4E0C-B3C4-E0B7270D655E}">
      <dgm:prSet/>
      <dgm:spPr/>
      <dgm:t>
        <a:bodyPr/>
        <a:lstStyle/>
        <a:p>
          <a:endParaRPr lang="el-GR"/>
        </a:p>
      </dgm:t>
    </dgm:pt>
    <dgm:pt modelId="{7CE76AA7-C28A-4565-AD95-C43CEA1F1FFA}">
      <dgm:prSet phldrT="[Text]"/>
      <dgm:spPr/>
      <dgm:t>
        <a:bodyPr/>
        <a:lstStyle/>
        <a:p>
          <a:endParaRPr lang="el-GR" dirty="0"/>
        </a:p>
      </dgm:t>
    </dgm:pt>
    <dgm:pt modelId="{95503E51-BFC7-40B8-8F13-FAE5F50DB24F}" type="parTrans" cxnId="{398E610F-214D-424D-B312-7ACB29E719CC}">
      <dgm:prSet/>
      <dgm:spPr/>
      <dgm:t>
        <a:bodyPr/>
        <a:lstStyle/>
        <a:p>
          <a:endParaRPr lang="el-GR"/>
        </a:p>
      </dgm:t>
    </dgm:pt>
    <dgm:pt modelId="{F1E2F967-062C-4DA8-8476-BBA6C5952199}" type="sibTrans" cxnId="{398E610F-214D-424D-B312-7ACB29E719CC}">
      <dgm:prSet/>
      <dgm:spPr/>
      <dgm:t>
        <a:bodyPr/>
        <a:lstStyle/>
        <a:p>
          <a:endParaRPr lang="el-GR"/>
        </a:p>
      </dgm:t>
    </dgm:pt>
    <dgm:pt modelId="{10D5A835-B8C0-4A60-964C-7B99F69FB210}">
      <dgm:prSet phldrT="[Text]" custT="1"/>
      <dgm:spPr/>
      <dgm:t>
        <a:bodyPr/>
        <a:lstStyle/>
        <a:p>
          <a:r>
            <a:rPr lang="el-GR" sz="1800" b="1" dirty="0" smtClean="0"/>
            <a:t>Υποβολή και αξιοποίηση ερωτήσεων</a:t>
          </a:r>
          <a:endParaRPr lang="el-GR" sz="1800" b="1" dirty="0"/>
        </a:p>
      </dgm:t>
    </dgm:pt>
    <dgm:pt modelId="{02891BDB-8F23-410B-881F-5A7E63424F41}" type="parTrans" cxnId="{100AE76D-B17A-4A6F-84DE-04D345A75236}">
      <dgm:prSet/>
      <dgm:spPr/>
      <dgm:t>
        <a:bodyPr/>
        <a:lstStyle/>
        <a:p>
          <a:endParaRPr lang="el-GR"/>
        </a:p>
      </dgm:t>
    </dgm:pt>
    <dgm:pt modelId="{07B98FB2-DAB5-4567-845D-405F970D62E4}" type="sibTrans" cxnId="{100AE76D-B17A-4A6F-84DE-04D345A75236}">
      <dgm:prSet/>
      <dgm:spPr/>
      <dgm:t>
        <a:bodyPr/>
        <a:lstStyle/>
        <a:p>
          <a:endParaRPr lang="el-GR"/>
        </a:p>
      </dgm:t>
    </dgm:pt>
    <dgm:pt modelId="{F43832B0-E295-405F-A0EC-B36D79C7443A}">
      <dgm:prSet phldrT="[Text]" custT="1"/>
      <dgm:spPr/>
      <dgm:t>
        <a:bodyPr/>
        <a:lstStyle/>
        <a:p>
          <a:endParaRPr lang="el-GR" sz="1600" dirty="0"/>
        </a:p>
      </dgm:t>
    </dgm:pt>
    <dgm:pt modelId="{73FC35CB-184B-4360-8D47-44F75B420815}" type="parTrans" cxnId="{183D9A10-8355-4D1E-8688-9830F3BE42B2}">
      <dgm:prSet/>
      <dgm:spPr/>
      <dgm:t>
        <a:bodyPr/>
        <a:lstStyle/>
        <a:p>
          <a:endParaRPr lang="el-GR"/>
        </a:p>
      </dgm:t>
    </dgm:pt>
    <dgm:pt modelId="{670873AF-33BE-4E0A-A1B0-167B428C7AC3}" type="sibTrans" cxnId="{183D9A10-8355-4D1E-8688-9830F3BE42B2}">
      <dgm:prSet/>
      <dgm:spPr/>
      <dgm:t>
        <a:bodyPr/>
        <a:lstStyle/>
        <a:p>
          <a:endParaRPr lang="el-GR"/>
        </a:p>
      </dgm:t>
    </dgm:pt>
    <dgm:pt modelId="{8293272B-3CF7-417D-853D-E9B5C7935361}">
      <dgm:prSet custT="1"/>
      <dgm:spPr/>
      <dgm:t>
        <a:bodyPr/>
        <a:lstStyle/>
        <a:p>
          <a:r>
            <a:rPr lang="el-GR" sz="1800" b="1" dirty="0" smtClean="0"/>
            <a:t>Ανάπτυξη στρατηγικών μάθησης </a:t>
          </a:r>
          <a:endParaRPr lang="el-GR" sz="1800" b="1" dirty="0"/>
        </a:p>
      </dgm:t>
    </dgm:pt>
    <dgm:pt modelId="{BC8BAC19-7834-479B-A9A9-C3F52EE89EBC}" type="parTrans" cxnId="{E468F920-99C1-4DDD-91BA-C0E26D1BEFC0}">
      <dgm:prSet/>
      <dgm:spPr/>
      <dgm:t>
        <a:bodyPr/>
        <a:lstStyle/>
        <a:p>
          <a:endParaRPr lang="el-GR"/>
        </a:p>
      </dgm:t>
    </dgm:pt>
    <dgm:pt modelId="{47D9C29C-1BA5-4C65-8B71-1DA1FC814C84}" type="sibTrans" cxnId="{E468F920-99C1-4DDD-91BA-C0E26D1BEFC0}">
      <dgm:prSet/>
      <dgm:spPr/>
      <dgm:t>
        <a:bodyPr/>
        <a:lstStyle/>
        <a:p>
          <a:endParaRPr lang="el-GR"/>
        </a:p>
      </dgm:t>
    </dgm:pt>
    <dgm:pt modelId="{7FA9F320-67E2-406B-9247-0253E3B7B332}">
      <dgm:prSet custT="1"/>
      <dgm:spPr/>
      <dgm:t>
        <a:bodyPr/>
        <a:lstStyle/>
        <a:p>
          <a:r>
            <a:rPr lang="el-GR" sz="1800" b="1" dirty="0" smtClean="0"/>
            <a:t>Αξιοποίηση του διδακτικού χρόνου</a:t>
          </a:r>
          <a:endParaRPr lang="el-GR" sz="1800" b="1" dirty="0"/>
        </a:p>
      </dgm:t>
    </dgm:pt>
    <dgm:pt modelId="{566A2763-5FB4-4E37-B0CA-301C8188E0B6}" type="parTrans" cxnId="{5A522137-7856-4131-94AF-D77E9EA15CBB}">
      <dgm:prSet/>
      <dgm:spPr/>
      <dgm:t>
        <a:bodyPr/>
        <a:lstStyle/>
        <a:p>
          <a:endParaRPr lang="el-GR"/>
        </a:p>
      </dgm:t>
    </dgm:pt>
    <dgm:pt modelId="{A76AE275-0432-442C-9899-9121E820EB3F}" type="sibTrans" cxnId="{5A522137-7856-4131-94AF-D77E9EA15CBB}">
      <dgm:prSet/>
      <dgm:spPr/>
      <dgm:t>
        <a:bodyPr/>
        <a:lstStyle/>
        <a:p>
          <a:endParaRPr lang="el-GR"/>
        </a:p>
      </dgm:t>
    </dgm:pt>
    <dgm:pt modelId="{45406405-D04E-47FD-8BBC-DAD98BF080A0}">
      <dgm:prSet phldrT="[Text]"/>
      <dgm:spPr/>
      <dgm:t>
        <a:bodyPr/>
        <a:lstStyle/>
        <a:p>
          <a:endParaRPr lang="el-GR" dirty="0"/>
        </a:p>
      </dgm:t>
    </dgm:pt>
    <dgm:pt modelId="{D36014EC-46DF-4B70-A4E1-6BDBD95569FC}" type="sibTrans" cxnId="{112104FF-26DF-41E6-A1B2-C8D8B22037AC}">
      <dgm:prSet/>
      <dgm:spPr/>
      <dgm:t>
        <a:bodyPr/>
        <a:lstStyle/>
        <a:p>
          <a:endParaRPr lang="el-GR"/>
        </a:p>
      </dgm:t>
    </dgm:pt>
    <dgm:pt modelId="{6922E5E3-FF52-4CFF-879B-0DBAC5F69375}" type="parTrans" cxnId="{112104FF-26DF-41E6-A1B2-C8D8B22037AC}">
      <dgm:prSet/>
      <dgm:spPr/>
      <dgm:t>
        <a:bodyPr/>
        <a:lstStyle/>
        <a:p>
          <a:endParaRPr lang="el-GR"/>
        </a:p>
      </dgm:t>
    </dgm:pt>
    <dgm:pt modelId="{D139D84B-3B27-495E-856F-927C4F878360}">
      <dgm:prSet phldrT="[Text]"/>
      <dgm:spPr/>
      <dgm:t>
        <a:bodyPr/>
        <a:lstStyle/>
        <a:p>
          <a:endParaRPr lang="el-GR" dirty="0"/>
        </a:p>
      </dgm:t>
    </dgm:pt>
    <dgm:pt modelId="{CBEE0FDB-18B6-48F7-852B-D61B98F92936}" type="sibTrans" cxnId="{1DCF566C-72D6-4906-9A9E-799FCF9781C8}">
      <dgm:prSet/>
      <dgm:spPr/>
      <dgm:t>
        <a:bodyPr/>
        <a:lstStyle/>
        <a:p>
          <a:endParaRPr lang="el-GR"/>
        </a:p>
      </dgm:t>
    </dgm:pt>
    <dgm:pt modelId="{B401EC81-4412-4640-A769-C07678747DBE}" type="parTrans" cxnId="{1DCF566C-72D6-4906-9A9E-799FCF9781C8}">
      <dgm:prSet/>
      <dgm:spPr/>
      <dgm:t>
        <a:bodyPr/>
        <a:lstStyle/>
        <a:p>
          <a:endParaRPr lang="el-GR"/>
        </a:p>
      </dgm:t>
    </dgm:pt>
    <dgm:pt modelId="{3FD3ED0C-0C16-4F82-AEC6-329D4E1E8ED4}">
      <dgm:prSet phldrT="[Text]"/>
      <dgm:spPr/>
      <dgm:t>
        <a:bodyPr/>
        <a:lstStyle/>
        <a:p>
          <a:endParaRPr lang="el-GR" dirty="0"/>
        </a:p>
      </dgm:t>
    </dgm:pt>
    <dgm:pt modelId="{1DF204A8-B15C-4A46-98D2-2F2C85834552}" type="sibTrans" cxnId="{527937EC-AE22-4924-AA51-08396DEC7CA6}">
      <dgm:prSet/>
      <dgm:spPr/>
      <dgm:t>
        <a:bodyPr/>
        <a:lstStyle/>
        <a:p>
          <a:endParaRPr lang="el-GR"/>
        </a:p>
      </dgm:t>
    </dgm:pt>
    <dgm:pt modelId="{57BD6FF0-3D29-4AF7-BD29-D68178354E23}" type="parTrans" cxnId="{527937EC-AE22-4924-AA51-08396DEC7CA6}">
      <dgm:prSet/>
      <dgm:spPr/>
      <dgm:t>
        <a:bodyPr/>
        <a:lstStyle/>
        <a:p>
          <a:endParaRPr lang="el-GR"/>
        </a:p>
      </dgm:t>
    </dgm:pt>
    <dgm:pt modelId="{439710C8-7AEF-4C6F-92F6-C63DEBEDC412}">
      <dgm:prSet phldrT="[Text]"/>
      <dgm:spPr/>
      <dgm:t>
        <a:bodyPr/>
        <a:lstStyle/>
        <a:p>
          <a:endParaRPr lang="el-GR" dirty="0"/>
        </a:p>
      </dgm:t>
    </dgm:pt>
    <dgm:pt modelId="{92DEC6C8-4722-4B2C-9AC7-F341C2D5E9E0}" type="parTrans" cxnId="{77A10D80-E05A-43D7-B1DB-34C6C85E93A6}">
      <dgm:prSet/>
      <dgm:spPr/>
      <dgm:t>
        <a:bodyPr/>
        <a:lstStyle/>
        <a:p>
          <a:endParaRPr lang="el-GR"/>
        </a:p>
      </dgm:t>
    </dgm:pt>
    <dgm:pt modelId="{4728173D-C2B8-443A-81BB-55A7B3129240}" type="sibTrans" cxnId="{77A10D80-E05A-43D7-B1DB-34C6C85E93A6}">
      <dgm:prSet/>
      <dgm:spPr/>
      <dgm:t>
        <a:bodyPr/>
        <a:lstStyle/>
        <a:p>
          <a:endParaRPr lang="el-GR"/>
        </a:p>
      </dgm:t>
    </dgm:pt>
    <dgm:pt modelId="{3530FD4B-D766-48A8-BE81-E16DED7B7067}">
      <dgm:prSet custT="1"/>
      <dgm:spPr/>
      <dgm:t>
        <a:bodyPr/>
        <a:lstStyle/>
        <a:p>
          <a:r>
            <a:rPr lang="el-GR" sz="1800" b="1" dirty="0" smtClean="0"/>
            <a:t>Ανάπτυξη περιβάλλοντος μάθησης</a:t>
          </a:r>
          <a:endParaRPr lang="el-GR" sz="1800" b="1" dirty="0"/>
        </a:p>
      </dgm:t>
    </dgm:pt>
    <dgm:pt modelId="{C22604F4-72E3-4C0A-BDED-CDD695F6BC8C}" type="parTrans" cxnId="{F418DA51-1F7A-4753-A0EF-C21BE5112DA0}">
      <dgm:prSet/>
      <dgm:spPr/>
      <dgm:t>
        <a:bodyPr/>
        <a:lstStyle/>
        <a:p>
          <a:endParaRPr lang="el-GR"/>
        </a:p>
      </dgm:t>
    </dgm:pt>
    <dgm:pt modelId="{68D0715D-0417-4F6B-A1AC-298EDA589A62}" type="sibTrans" cxnId="{F418DA51-1F7A-4753-A0EF-C21BE5112DA0}">
      <dgm:prSet/>
      <dgm:spPr/>
      <dgm:t>
        <a:bodyPr/>
        <a:lstStyle/>
        <a:p>
          <a:endParaRPr lang="el-GR"/>
        </a:p>
      </dgm:t>
    </dgm:pt>
    <dgm:pt modelId="{DAC83F2A-F3C9-4E26-93F3-F9C1A63F1C4D}">
      <dgm:prSet phldrT="[Text]"/>
      <dgm:spPr/>
      <dgm:t>
        <a:bodyPr/>
        <a:lstStyle/>
        <a:p>
          <a:endParaRPr lang="el-GR" dirty="0"/>
        </a:p>
      </dgm:t>
    </dgm:pt>
    <dgm:pt modelId="{00ED599E-8C1B-4210-B379-4578B9D0B37B}" type="parTrans" cxnId="{AC8FF782-BE9F-4BFF-981B-D01E2B287741}">
      <dgm:prSet/>
      <dgm:spPr/>
      <dgm:t>
        <a:bodyPr/>
        <a:lstStyle/>
        <a:p>
          <a:endParaRPr lang="el-GR"/>
        </a:p>
      </dgm:t>
    </dgm:pt>
    <dgm:pt modelId="{3274575A-8884-4CB8-B784-C408F82C6D39}" type="sibTrans" cxnId="{AC8FF782-BE9F-4BFF-981B-D01E2B287741}">
      <dgm:prSet/>
      <dgm:spPr/>
      <dgm:t>
        <a:bodyPr/>
        <a:lstStyle/>
        <a:p>
          <a:endParaRPr lang="el-GR"/>
        </a:p>
      </dgm:t>
    </dgm:pt>
    <dgm:pt modelId="{80A0878F-B5C4-4FB5-AD6E-F608B7C2A143}">
      <dgm:prSet phldrT="[Text]"/>
      <dgm:spPr/>
      <dgm:t>
        <a:bodyPr/>
        <a:lstStyle/>
        <a:p>
          <a:endParaRPr lang="el-GR" dirty="0"/>
        </a:p>
      </dgm:t>
    </dgm:pt>
    <dgm:pt modelId="{C0623961-049B-48BE-90D7-A542745DE329}" type="parTrans" cxnId="{B8099BDB-D57A-464E-AA51-C3DE2C1F4AE5}">
      <dgm:prSet/>
      <dgm:spPr/>
      <dgm:t>
        <a:bodyPr/>
        <a:lstStyle/>
        <a:p>
          <a:endParaRPr lang="el-GR"/>
        </a:p>
      </dgm:t>
    </dgm:pt>
    <dgm:pt modelId="{B490D4CD-EFEA-4C93-8B08-8C57BF4E13EE}" type="sibTrans" cxnId="{B8099BDB-D57A-464E-AA51-C3DE2C1F4AE5}">
      <dgm:prSet/>
      <dgm:spPr/>
      <dgm:t>
        <a:bodyPr/>
        <a:lstStyle/>
        <a:p>
          <a:endParaRPr lang="el-GR"/>
        </a:p>
      </dgm:t>
    </dgm:pt>
    <dgm:pt modelId="{6840A307-F6EE-4973-9E6D-F0E1A6AFF0F0}">
      <dgm:prSet custT="1"/>
      <dgm:spPr/>
      <dgm:t>
        <a:bodyPr/>
        <a:lstStyle/>
        <a:p>
          <a:r>
            <a:rPr lang="el-GR" sz="1800" b="1" dirty="0" smtClean="0"/>
            <a:t>Διοίκηση της τάξης</a:t>
          </a:r>
          <a:endParaRPr lang="el-GR" sz="1800" b="1" dirty="0"/>
        </a:p>
      </dgm:t>
    </dgm:pt>
    <dgm:pt modelId="{1901D348-239D-4319-BFE9-3AF1C30DA759}" type="parTrans" cxnId="{6E041E8E-F0DD-449C-8729-7D04D0D62D12}">
      <dgm:prSet/>
      <dgm:spPr/>
      <dgm:t>
        <a:bodyPr/>
        <a:lstStyle/>
        <a:p>
          <a:endParaRPr lang="el-GR"/>
        </a:p>
      </dgm:t>
    </dgm:pt>
    <dgm:pt modelId="{82143739-2EF6-48DE-A704-46F89678598A}" type="sibTrans" cxnId="{6E041E8E-F0DD-449C-8729-7D04D0D62D12}">
      <dgm:prSet/>
      <dgm:spPr/>
      <dgm:t>
        <a:bodyPr/>
        <a:lstStyle/>
        <a:p>
          <a:endParaRPr lang="el-GR"/>
        </a:p>
      </dgm:t>
    </dgm:pt>
    <dgm:pt modelId="{988F6A13-BCF6-462C-BB95-E32FDE6DA6FE}">
      <dgm:prSet phldrT="[Text]" custT="1"/>
      <dgm:spPr/>
      <dgm:t>
        <a:bodyPr/>
        <a:lstStyle/>
        <a:p>
          <a:endParaRPr lang="el-GR" sz="1600" dirty="0"/>
        </a:p>
      </dgm:t>
    </dgm:pt>
    <dgm:pt modelId="{E85B357E-8299-4796-AF0D-5AB5757B4BEA}" type="parTrans" cxnId="{674940C6-C4E5-4A81-8568-BBDBAFFCBF58}">
      <dgm:prSet/>
      <dgm:spPr/>
      <dgm:t>
        <a:bodyPr/>
        <a:lstStyle/>
        <a:p>
          <a:endParaRPr lang="el-GR"/>
        </a:p>
      </dgm:t>
    </dgm:pt>
    <dgm:pt modelId="{B7E83C82-9ADD-45D5-AAAF-7AD9AECDAED8}" type="sibTrans" cxnId="{674940C6-C4E5-4A81-8568-BBDBAFFCBF58}">
      <dgm:prSet/>
      <dgm:spPr/>
      <dgm:t>
        <a:bodyPr/>
        <a:lstStyle/>
        <a:p>
          <a:endParaRPr lang="el-GR"/>
        </a:p>
      </dgm:t>
    </dgm:pt>
    <dgm:pt modelId="{D2294FA2-7DBC-4C93-B124-E3C62695A6F0}">
      <dgm:prSet custT="1"/>
      <dgm:spPr/>
      <dgm:t>
        <a:bodyPr/>
        <a:lstStyle/>
        <a:p>
          <a:r>
            <a:rPr lang="el-GR" sz="1800" b="1" dirty="0" smtClean="0"/>
            <a:t>Προσανατολισμός </a:t>
          </a:r>
          <a:r>
            <a:rPr lang="en-US" sz="1800" b="1" dirty="0" smtClean="0"/>
            <a:t> </a:t>
          </a:r>
          <a:r>
            <a:rPr lang="el-GR" sz="1800" b="1" dirty="0" smtClean="0"/>
            <a:t>στην επίτευξη των στόχων του μαθήματος</a:t>
          </a:r>
          <a:endParaRPr lang="el-GR" sz="1800" b="1" dirty="0"/>
        </a:p>
      </dgm:t>
    </dgm:pt>
    <dgm:pt modelId="{B74B7C2E-90ED-46B1-BB57-82EEC75EECE9}" type="parTrans" cxnId="{1CC3E4FA-A214-4BEF-B4BB-AE0B1E5A92E4}">
      <dgm:prSet/>
      <dgm:spPr/>
      <dgm:t>
        <a:bodyPr/>
        <a:lstStyle/>
        <a:p>
          <a:endParaRPr lang="el-GR"/>
        </a:p>
      </dgm:t>
    </dgm:pt>
    <dgm:pt modelId="{192522DA-36D4-4195-86A2-B9927EE6492B}" type="sibTrans" cxnId="{1CC3E4FA-A214-4BEF-B4BB-AE0B1E5A92E4}">
      <dgm:prSet/>
      <dgm:spPr/>
      <dgm:t>
        <a:bodyPr/>
        <a:lstStyle/>
        <a:p>
          <a:endParaRPr lang="el-GR"/>
        </a:p>
      </dgm:t>
    </dgm:pt>
    <dgm:pt modelId="{B4DC3263-568E-4B9A-954E-E26550EB2E16}">
      <dgm:prSet phldrT="[Text]" custT="1"/>
      <dgm:spPr/>
      <dgm:t>
        <a:bodyPr/>
        <a:lstStyle/>
        <a:p>
          <a:endParaRPr lang="el-GR" sz="1600" b="1" dirty="0"/>
        </a:p>
      </dgm:t>
    </dgm:pt>
    <dgm:pt modelId="{979CC582-0E59-4E10-9135-EDBF5F37A3CE}" type="parTrans" cxnId="{A9703576-4C7C-43D4-9763-F35ACCE43F48}">
      <dgm:prSet/>
      <dgm:spPr/>
      <dgm:t>
        <a:bodyPr/>
        <a:lstStyle/>
        <a:p>
          <a:endParaRPr lang="el-GR"/>
        </a:p>
      </dgm:t>
    </dgm:pt>
    <dgm:pt modelId="{E54E1E96-DE98-4EB2-88CE-F808BE2857B5}" type="sibTrans" cxnId="{A9703576-4C7C-43D4-9763-F35ACCE43F48}">
      <dgm:prSet/>
      <dgm:spPr/>
      <dgm:t>
        <a:bodyPr/>
        <a:lstStyle/>
        <a:p>
          <a:endParaRPr lang="el-GR"/>
        </a:p>
      </dgm:t>
    </dgm:pt>
    <dgm:pt modelId="{5B365DDC-62C6-4B79-8B74-BC875FF7E141}">
      <dgm:prSet phldrT="[Text]" custT="1"/>
      <dgm:spPr/>
      <dgm:t>
        <a:bodyPr/>
        <a:lstStyle/>
        <a:p>
          <a:endParaRPr lang="el-GR" sz="1600" dirty="0"/>
        </a:p>
      </dgm:t>
    </dgm:pt>
    <dgm:pt modelId="{00F68F91-2C5C-413D-8DF6-EE8951B7C2B7}" type="parTrans" cxnId="{112C53FF-DBD3-4EE7-A2EB-3A6284F84C94}">
      <dgm:prSet/>
      <dgm:spPr/>
      <dgm:t>
        <a:bodyPr/>
        <a:lstStyle/>
        <a:p>
          <a:endParaRPr lang="el-GR"/>
        </a:p>
      </dgm:t>
    </dgm:pt>
    <dgm:pt modelId="{785D2B80-415A-424D-B6D7-2325B49AB74F}" type="sibTrans" cxnId="{112C53FF-DBD3-4EE7-A2EB-3A6284F84C94}">
      <dgm:prSet/>
      <dgm:spPr/>
      <dgm:t>
        <a:bodyPr/>
        <a:lstStyle/>
        <a:p>
          <a:endParaRPr lang="el-GR"/>
        </a:p>
      </dgm:t>
    </dgm:pt>
    <dgm:pt modelId="{EAE2D1B1-B118-44D0-ADEA-F09FB1350B95}">
      <dgm:prSet phldrT="[Text]" custT="1"/>
      <dgm:spPr/>
      <dgm:t>
        <a:bodyPr/>
        <a:lstStyle/>
        <a:p>
          <a:r>
            <a:rPr lang="el-GR" sz="1800" b="1" dirty="0" smtClean="0"/>
            <a:t>Διαφοροποίηση της διδασκαλίας</a:t>
          </a:r>
          <a:endParaRPr lang="el-GR" sz="1800" b="1" dirty="0"/>
        </a:p>
      </dgm:t>
    </dgm:pt>
    <dgm:pt modelId="{7B3D1685-D57E-443A-A5EE-A270C483EB1F}" type="parTrans" cxnId="{36A0AA5D-3804-4160-9F41-22A6F3DACE80}">
      <dgm:prSet/>
      <dgm:spPr/>
      <dgm:t>
        <a:bodyPr/>
        <a:lstStyle/>
        <a:p>
          <a:endParaRPr lang="el-GR"/>
        </a:p>
      </dgm:t>
    </dgm:pt>
    <dgm:pt modelId="{6473AF6A-A0DF-407C-9FA2-C22ACA0537E8}" type="sibTrans" cxnId="{36A0AA5D-3804-4160-9F41-22A6F3DACE80}">
      <dgm:prSet/>
      <dgm:spPr/>
      <dgm:t>
        <a:bodyPr/>
        <a:lstStyle/>
        <a:p>
          <a:endParaRPr lang="el-GR"/>
        </a:p>
      </dgm:t>
    </dgm:pt>
    <dgm:pt modelId="{BD22462E-3378-4C69-B441-5B29AF33E383}">
      <dgm:prSet phldrT="[Text]" custT="1"/>
      <dgm:spPr/>
      <dgm:t>
        <a:bodyPr/>
        <a:lstStyle/>
        <a:p>
          <a:endParaRPr lang="el-GR" sz="1600" b="1" dirty="0"/>
        </a:p>
      </dgm:t>
    </dgm:pt>
    <dgm:pt modelId="{19F29D0E-1029-42D6-B6C1-757A8812994C}" type="parTrans" cxnId="{A7A18B8F-F345-49DD-8611-644A838ECCF7}">
      <dgm:prSet/>
      <dgm:spPr/>
      <dgm:t>
        <a:bodyPr/>
        <a:lstStyle/>
        <a:p>
          <a:endParaRPr lang="el-GR"/>
        </a:p>
      </dgm:t>
    </dgm:pt>
    <dgm:pt modelId="{18003C90-E74E-4D5B-B037-258E626F7916}" type="sibTrans" cxnId="{A7A18B8F-F345-49DD-8611-644A838ECCF7}">
      <dgm:prSet/>
      <dgm:spPr/>
      <dgm:t>
        <a:bodyPr/>
        <a:lstStyle/>
        <a:p>
          <a:endParaRPr lang="el-GR"/>
        </a:p>
      </dgm:t>
    </dgm:pt>
    <dgm:pt modelId="{F59264C9-B94B-40FF-88D1-B9C74F5F0724}">
      <dgm:prSet phldrT="[Text]"/>
      <dgm:spPr/>
      <dgm:t>
        <a:bodyPr/>
        <a:lstStyle/>
        <a:p>
          <a:endParaRPr lang="el-GR" dirty="0"/>
        </a:p>
      </dgm:t>
    </dgm:pt>
    <dgm:pt modelId="{DA315D02-D0CC-4AC4-8253-83CCC6EF3CD2}" type="parTrans" cxnId="{5E4F87DF-FAB2-42C2-9453-70B8821CFBBE}">
      <dgm:prSet/>
      <dgm:spPr/>
      <dgm:t>
        <a:bodyPr/>
        <a:lstStyle/>
        <a:p>
          <a:endParaRPr lang="el-GR"/>
        </a:p>
      </dgm:t>
    </dgm:pt>
    <dgm:pt modelId="{A8D95AAE-378C-49F9-8865-341BDC50D930}" type="sibTrans" cxnId="{5E4F87DF-FAB2-42C2-9453-70B8821CFBBE}">
      <dgm:prSet/>
      <dgm:spPr/>
      <dgm:t>
        <a:bodyPr/>
        <a:lstStyle/>
        <a:p>
          <a:endParaRPr lang="el-GR"/>
        </a:p>
      </dgm:t>
    </dgm:pt>
    <dgm:pt modelId="{A2726C5E-8342-4DD7-9190-9D68FC58FA39}">
      <dgm:prSet custT="1"/>
      <dgm:spPr/>
      <dgm:t>
        <a:bodyPr/>
        <a:lstStyle/>
        <a:p>
          <a:r>
            <a:rPr lang="el-GR" sz="1800" b="1" dirty="0" smtClean="0"/>
            <a:t>Οργάνωση/δόμηση του μαθήματος</a:t>
          </a:r>
          <a:endParaRPr lang="el-GR" sz="1800" b="1" dirty="0"/>
        </a:p>
      </dgm:t>
    </dgm:pt>
    <dgm:pt modelId="{BD979F05-B30A-4A1C-9C0B-A9363AE94127}" type="parTrans" cxnId="{40F2FFC2-1C11-49F6-8768-ECB854DA6C8B}">
      <dgm:prSet/>
      <dgm:spPr/>
      <dgm:t>
        <a:bodyPr/>
        <a:lstStyle/>
        <a:p>
          <a:endParaRPr lang="el-GR"/>
        </a:p>
      </dgm:t>
    </dgm:pt>
    <dgm:pt modelId="{97D688FE-EEC4-4162-992D-2AA2D52ABE49}" type="sibTrans" cxnId="{40F2FFC2-1C11-49F6-8768-ECB854DA6C8B}">
      <dgm:prSet/>
      <dgm:spPr/>
      <dgm:t>
        <a:bodyPr/>
        <a:lstStyle/>
        <a:p>
          <a:endParaRPr lang="el-GR"/>
        </a:p>
      </dgm:t>
    </dgm:pt>
    <dgm:pt modelId="{0F029185-79FC-4B88-9176-878D2936658E}">
      <dgm:prSet phldrT="[Text]" custT="1"/>
      <dgm:spPr/>
      <dgm:t>
        <a:bodyPr/>
        <a:lstStyle/>
        <a:p>
          <a:endParaRPr lang="el-GR" sz="1600" dirty="0"/>
        </a:p>
      </dgm:t>
    </dgm:pt>
    <dgm:pt modelId="{34885EF3-6AA1-41C1-8BE1-E097D719BD16}" type="parTrans" cxnId="{AA94B895-DB94-464F-96EB-294CFEBEFC9B}">
      <dgm:prSet/>
      <dgm:spPr/>
      <dgm:t>
        <a:bodyPr/>
        <a:lstStyle/>
        <a:p>
          <a:endParaRPr lang="el-GR"/>
        </a:p>
      </dgm:t>
    </dgm:pt>
    <dgm:pt modelId="{1B6A7E1D-1EB6-4C4C-8135-2F4EDB68619B}" type="sibTrans" cxnId="{AA94B895-DB94-464F-96EB-294CFEBEFC9B}">
      <dgm:prSet/>
      <dgm:spPr/>
      <dgm:t>
        <a:bodyPr/>
        <a:lstStyle/>
        <a:p>
          <a:endParaRPr lang="el-GR"/>
        </a:p>
      </dgm:t>
    </dgm:pt>
    <dgm:pt modelId="{1E0739DE-3F4C-40F6-93C3-DD8D3139737D}">
      <dgm:prSet phldrT="[Text]"/>
      <dgm:spPr/>
      <dgm:t>
        <a:bodyPr/>
        <a:lstStyle/>
        <a:p>
          <a:endParaRPr lang="el-GR" sz="500" dirty="0"/>
        </a:p>
      </dgm:t>
    </dgm:pt>
    <dgm:pt modelId="{60284337-4B7A-4446-95DF-0E20B69887A5}" type="parTrans" cxnId="{CA89E3C5-5106-45A5-9CDC-DEA6C9B70C17}">
      <dgm:prSet/>
      <dgm:spPr/>
      <dgm:t>
        <a:bodyPr/>
        <a:lstStyle/>
        <a:p>
          <a:endParaRPr lang="el-GR"/>
        </a:p>
      </dgm:t>
    </dgm:pt>
    <dgm:pt modelId="{343EF5D2-DF1A-48D8-B0A3-711CBFE2E8F3}" type="sibTrans" cxnId="{CA89E3C5-5106-45A5-9CDC-DEA6C9B70C17}">
      <dgm:prSet/>
      <dgm:spPr/>
      <dgm:t>
        <a:bodyPr/>
        <a:lstStyle/>
        <a:p>
          <a:endParaRPr lang="el-GR"/>
        </a:p>
      </dgm:t>
    </dgm:pt>
    <dgm:pt modelId="{1FCC1AFA-C9C2-4EA6-9B6A-E6474B9C83FC}">
      <dgm:prSet phldrT="[Text]" custT="1"/>
      <dgm:spPr/>
      <dgm:t>
        <a:bodyPr/>
        <a:lstStyle/>
        <a:p>
          <a:endParaRPr lang="el-GR" sz="1600" dirty="0"/>
        </a:p>
      </dgm:t>
    </dgm:pt>
    <dgm:pt modelId="{B6A4CA0E-01ED-4ADF-88E7-0E707446E0CD}" type="sibTrans" cxnId="{7E330C89-1D84-4FEE-B4C8-5DEC2B9B2152}">
      <dgm:prSet/>
      <dgm:spPr/>
      <dgm:t>
        <a:bodyPr/>
        <a:lstStyle/>
        <a:p>
          <a:endParaRPr lang="el-GR"/>
        </a:p>
      </dgm:t>
    </dgm:pt>
    <dgm:pt modelId="{7C9186A7-DCD5-4624-BB3D-454B4FC2C996}" type="parTrans" cxnId="{7E330C89-1D84-4FEE-B4C8-5DEC2B9B2152}">
      <dgm:prSet/>
      <dgm:spPr/>
      <dgm:t>
        <a:bodyPr/>
        <a:lstStyle/>
        <a:p>
          <a:endParaRPr lang="el-GR"/>
        </a:p>
      </dgm:t>
    </dgm:pt>
    <dgm:pt modelId="{89EDF2B9-CC4A-48F2-8E88-96CF2650CA94}">
      <dgm:prSet phldrT="[Text]" custT="1"/>
      <dgm:spPr/>
      <dgm:t>
        <a:bodyPr/>
        <a:lstStyle/>
        <a:p>
          <a:r>
            <a:rPr lang="el-GR" sz="1800" b="1" dirty="0" smtClean="0"/>
            <a:t>Αξιολόγηση του μαθητή</a:t>
          </a:r>
          <a:endParaRPr lang="el-GR" sz="1800" b="1" dirty="0"/>
        </a:p>
      </dgm:t>
    </dgm:pt>
    <dgm:pt modelId="{AE1D989C-C55F-47F5-94D1-783A08F0D2C7}" type="sibTrans" cxnId="{F7F81EBC-C37E-422C-9F99-606BAF0C8A93}">
      <dgm:prSet/>
      <dgm:spPr/>
      <dgm:t>
        <a:bodyPr/>
        <a:lstStyle/>
        <a:p>
          <a:endParaRPr lang="el-GR"/>
        </a:p>
      </dgm:t>
    </dgm:pt>
    <dgm:pt modelId="{C20435F1-B0AC-44D4-9BA1-7477D089A32F}" type="parTrans" cxnId="{F7F81EBC-C37E-422C-9F99-606BAF0C8A93}">
      <dgm:prSet/>
      <dgm:spPr/>
      <dgm:t>
        <a:bodyPr/>
        <a:lstStyle/>
        <a:p>
          <a:endParaRPr lang="el-GR"/>
        </a:p>
      </dgm:t>
    </dgm:pt>
    <dgm:pt modelId="{5B4BA306-B681-4F98-A44A-6F1C0AA8A4DB}" type="pres">
      <dgm:prSet presAssocID="{A40DD9F7-B317-4A88-A6CB-36D45BF3E011}" presName="linearFlow" presStyleCnt="0">
        <dgm:presLayoutVars>
          <dgm:dir/>
          <dgm:animLvl val="lvl"/>
          <dgm:resizeHandles val="exact"/>
        </dgm:presLayoutVars>
      </dgm:prSet>
      <dgm:spPr/>
      <dgm:t>
        <a:bodyPr/>
        <a:lstStyle/>
        <a:p>
          <a:endParaRPr lang="el-GR"/>
        </a:p>
      </dgm:t>
    </dgm:pt>
    <dgm:pt modelId="{80308C74-0F67-4D17-B196-DB7C80D518AE}" type="pres">
      <dgm:prSet presAssocID="{2026A69E-CA54-4637-ACF4-A970C83890FD}" presName="composite" presStyleCnt="0"/>
      <dgm:spPr/>
      <dgm:t>
        <a:bodyPr/>
        <a:lstStyle/>
        <a:p>
          <a:endParaRPr lang="el-GR"/>
        </a:p>
      </dgm:t>
    </dgm:pt>
    <dgm:pt modelId="{5A6B06BD-F3B5-47DF-9871-B0EB30A5F4BA}" type="pres">
      <dgm:prSet presAssocID="{2026A69E-CA54-4637-ACF4-A970C83890FD}" presName="parentText" presStyleLbl="alignNode1" presStyleIdx="0" presStyleCnt="10">
        <dgm:presLayoutVars>
          <dgm:chMax val="1"/>
          <dgm:bulletEnabled val="1"/>
        </dgm:presLayoutVars>
      </dgm:prSet>
      <dgm:spPr/>
      <dgm:t>
        <a:bodyPr/>
        <a:lstStyle/>
        <a:p>
          <a:endParaRPr lang="el-GR"/>
        </a:p>
      </dgm:t>
    </dgm:pt>
    <dgm:pt modelId="{A269B2C5-94B2-47A1-9817-E86C2D53A80C}" type="pres">
      <dgm:prSet presAssocID="{2026A69E-CA54-4637-ACF4-A970C83890FD}" presName="descendantText" presStyleLbl="alignAcc1" presStyleIdx="0" presStyleCnt="10" custLinFactNeighborX="53" custLinFactNeighborY="12967">
        <dgm:presLayoutVars>
          <dgm:bulletEnabled val="1"/>
        </dgm:presLayoutVars>
      </dgm:prSet>
      <dgm:spPr/>
      <dgm:t>
        <a:bodyPr/>
        <a:lstStyle/>
        <a:p>
          <a:endParaRPr lang="el-GR"/>
        </a:p>
      </dgm:t>
    </dgm:pt>
    <dgm:pt modelId="{416D8B09-02F4-4760-AD02-75861801051F}" type="pres">
      <dgm:prSet presAssocID="{490C6BAB-A719-45C5-B93F-EE4BDB38B2D5}" presName="sp" presStyleCnt="0"/>
      <dgm:spPr/>
      <dgm:t>
        <a:bodyPr/>
        <a:lstStyle/>
        <a:p>
          <a:endParaRPr lang="el-GR"/>
        </a:p>
      </dgm:t>
    </dgm:pt>
    <dgm:pt modelId="{D7426917-3A7F-4E01-84B8-C41C05EEF3EA}" type="pres">
      <dgm:prSet presAssocID="{F59264C9-B94B-40FF-88D1-B9C74F5F0724}" presName="composite" presStyleCnt="0"/>
      <dgm:spPr/>
      <dgm:t>
        <a:bodyPr/>
        <a:lstStyle/>
        <a:p>
          <a:endParaRPr lang="el-GR"/>
        </a:p>
      </dgm:t>
    </dgm:pt>
    <dgm:pt modelId="{434EA357-6C5F-43A8-8F33-808DA198CB91}" type="pres">
      <dgm:prSet presAssocID="{F59264C9-B94B-40FF-88D1-B9C74F5F0724}" presName="parentText" presStyleLbl="alignNode1" presStyleIdx="1" presStyleCnt="10">
        <dgm:presLayoutVars>
          <dgm:chMax val="1"/>
          <dgm:bulletEnabled val="1"/>
        </dgm:presLayoutVars>
      </dgm:prSet>
      <dgm:spPr/>
      <dgm:t>
        <a:bodyPr/>
        <a:lstStyle/>
        <a:p>
          <a:endParaRPr lang="el-GR"/>
        </a:p>
      </dgm:t>
    </dgm:pt>
    <dgm:pt modelId="{270E5C71-2AE5-44A5-8692-948F48362DF3}" type="pres">
      <dgm:prSet presAssocID="{F59264C9-B94B-40FF-88D1-B9C74F5F0724}" presName="descendantText" presStyleLbl="alignAcc1" presStyleIdx="1" presStyleCnt="10">
        <dgm:presLayoutVars>
          <dgm:bulletEnabled val="1"/>
        </dgm:presLayoutVars>
      </dgm:prSet>
      <dgm:spPr/>
      <dgm:t>
        <a:bodyPr/>
        <a:lstStyle/>
        <a:p>
          <a:endParaRPr lang="el-GR"/>
        </a:p>
      </dgm:t>
    </dgm:pt>
    <dgm:pt modelId="{1B7EAB89-7413-416E-A581-9AEB5FE614AF}" type="pres">
      <dgm:prSet presAssocID="{A8D95AAE-378C-49F9-8865-341BDC50D930}" presName="sp" presStyleCnt="0"/>
      <dgm:spPr/>
      <dgm:t>
        <a:bodyPr/>
        <a:lstStyle/>
        <a:p>
          <a:endParaRPr lang="el-GR"/>
        </a:p>
      </dgm:t>
    </dgm:pt>
    <dgm:pt modelId="{96299CC8-56B3-4040-95AA-85288C8BF80B}" type="pres">
      <dgm:prSet presAssocID="{DAC83F2A-F3C9-4E26-93F3-F9C1A63F1C4D}" presName="composite" presStyleCnt="0"/>
      <dgm:spPr/>
      <dgm:t>
        <a:bodyPr/>
        <a:lstStyle/>
        <a:p>
          <a:endParaRPr lang="el-GR"/>
        </a:p>
      </dgm:t>
    </dgm:pt>
    <dgm:pt modelId="{32E9415C-7B4E-438C-B8F8-B635EB5567B6}" type="pres">
      <dgm:prSet presAssocID="{DAC83F2A-F3C9-4E26-93F3-F9C1A63F1C4D}" presName="parentText" presStyleLbl="alignNode1" presStyleIdx="2" presStyleCnt="10">
        <dgm:presLayoutVars>
          <dgm:chMax val="1"/>
          <dgm:bulletEnabled val="1"/>
        </dgm:presLayoutVars>
      </dgm:prSet>
      <dgm:spPr/>
      <dgm:t>
        <a:bodyPr/>
        <a:lstStyle/>
        <a:p>
          <a:endParaRPr lang="el-GR"/>
        </a:p>
      </dgm:t>
    </dgm:pt>
    <dgm:pt modelId="{8742CA1D-F36C-4453-B001-915E9D18C7D0}" type="pres">
      <dgm:prSet presAssocID="{DAC83F2A-F3C9-4E26-93F3-F9C1A63F1C4D}" presName="descendantText" presStyleLbl="alignAcc1" presStyleIdx="2" presStyleCnt="10">
        <dgm:presLayoutVars>
          <dgm:bulletEnabled val="1"/>
        </dgm:presLayoutVars>
      </dgm:prSet>
      <dgm:spPr/>
      <dgm:t>
        <a:bodyPr/>
        <a:lstStyle/>
        <a:p>
          <a:endParaRPr lang="el-GR"/>
        </a:p>
      </dgm:t>
    </dgm:pt>
    <dgm:pt modelId="{E94E1EDC-C85C-427E-B84E-E5E3CCCB5656}" type="pres">
      <dgm:prSet presAssocID="{3274575A-8884-4CB8-B784-C408F82C6D39}" presName="sp" presStyleCnt="0"/>
      <dgm:spPr/>
      <dgm:t>
        <a:bodyPr/>
        <a:lstStyle/>
        <a:p>
          <a:endParaRPr lang="el-GR"/>
        </a:p>
      </dgm:t>
    </dgm:pt>
    <dgm:pt modelId="{CA0B402D-9EEE-4950-BB2B-30BAFF429E95}" type="pres">
      <dgm:prSet presAssocID="{45406405-D04E-47FD-8BBC-DAD98BF080A0}" presName="composite" presStyleCnt="0"/>
      <dgm:spPr/>
      <dgm:t>
        <a:bodyPr/>
        <a:lstStyle/>
        <a:p>
          <a:endParaRPr lang="el-GR"/>
        </a:p>
      </dgm:t>
    </dgm:pt>
    <dgm:pt modelId="{8CF11DB7-3C41-441C-AFEF-D22EFDB5D1E3}" type="pres">
      <dgm:prSet presAssocID="{45406405-D04E-47FD-8BBC-DAD98BF080A0}" presName="parentText" presStyleLbl="alignNode1" presStyleIdx="3" presStyleCnt="10">
        <dgm:presLayoutVars>
          <dgm:chMax val="1"/>
          <dgm:bulletEnabled val="1"/>
        </dgm:presLayoutVars>
      </dgm:prSet>
      <dgm:spPr/>
      <dgm:t>
        <a:bodyPr/>
        <a:lstStyle/>
        <a:p>
          <a:endParaRPr lang="el-GR"/>
        </a:p>
      </dgm:t>
    </dgm:pt>
    <dgm:pt modelId="{61645FA5-F163-441A-B403-2DE45A086B66}" type="pres">
      <dgm:prSet presAssocID="{45406405-D04E-47FD-8BBC-DAD98BF080A0}" presName="descendantText" presStyleLbl="alignAcc1" presStyleIdx="3" presStyleCnt="10">
        <dgm:presLayoutVars>
          <dgm:bulletEnabled val="1"/>
        </dgm:presLayoutVars>
      </dgm:prSet>
      <dgm:spPr/>
      <dgm:t>
        <a:bodyPr/>
        <a:lstStyle/>
        <a:p>
          <a:endParaRPr lang="el-GR"/>
        </a:p>
      </dgm:t>
    </dgm:pt>
    <dgm:pt modelId="{3F8BA0BE-ED91-41AD-8969-67149B777467}" type="pres">
      <dgm:prSet presAssocID="{D36014EC-46DF-4B70-A4E1-6BDBD95569FC}" presName="sp" presStyleCnt="0"/>
      <dgm:spPr/>
      <dgm:t>
        <a:bodyPr/>
        <a:lstStyle/>
        <a:p>
          <a:endParaRPr lang="el-GR"/>
        </a:p>
      </dgm:t>
    </dgm:pt>
    <dgm:pt modelId="{CD3BC02A-8250-46CA-8AB3-C3210389634A}" type="pres">
      <dgm:prSet presAssocID="{7CE76AA7-C28A-4565-AD95-C43CEA1F1FFA}" presName="composite" presStyleCnt="0"/>
      <dgm:spPr/>
      <dgm:t>
        <a:bodyPr/>
        <a:lstStyle/>
        <a:p>
          <a:endParaRPr lang="el-GR"/>
        </a:p>
      </dgm:t>
    </dgm:pt>
    <dgm:pt modelId="{55AA8E94-8B0B-48D8-B0EA-A6587F56DCAD}" type="pres">
      <dgm:prSet presAssocID="{7CE76AA7-C28A-4565-AD95-C43CEA1F1FFA}" presName="parentText" presStyleLbl="alignNode1" presStyleIdx="4" presStyleCnt="10">
        <dgm:presLayoutVars>
          <dgm:chMax val="1"/>
          <dgm:bulletEnabled val="1"/>
        </dgm:presLayoutVars>
      </dgm:prSet>
      <dgm:spPr/>
      <dgm:t>
        <a:bodyPr/>
        <a:lstStyle/>
        <a:p>
          <a:endParaRPr lang="el-GR"/>
        </a:p>
      </dgm:t>
    </dgm:pt>
    <dgm:pt modelId="{2B6ECB91-351A-4808-9685-0866CA2E726D}" type="pres">
      <dgm:prSet presAssocID="{7CE76AA7-C28A-4565-AD95-C43CEA1F1FFA}" presName="descendantText" presStyleLbl="alignAcc1" presStyleIdx="4" presStyleCnt="10">
        <dgm:presLayoutVars>
          <dgm:bulletEnabled val="1"/>
        </dgm:presLayoutVars>
      </dgm:prSet>
      <dgm:spPr/>
      <dgm:t>
        <a:bodyPr/>
        <a:lstStyle/>
        <a:p>
          <a:endParaRPr lang="el-GR"/>
        </a:p>
      </dgm:t>
    </dgm:pt>
    <dgm:pt modelId="{4AE99E01-8232-42CD-B444-E8F2FB90F631}" type="pres">
      <dgm:prSet presAssocID="{F1E2F967-062C-4DA8-8476-BBA6C5952199}" presName="sp" presStyleCnt="0"/>
      <dgm:spPr/>
      <dgm:t>
        <a:bodyPr/>
        <a:lstStyle/>
        <a:p>
          <a:endParaRPr lang="el-GR"/>
        </a:p>
      </dgm:t>
    </dgm:pt>
    <dgm:pt modelId="{139EF997-A1F5-423F-B40E-84AD5AEAF9D1}" type="pres">
      <dgm:prSet presAssocID="{D139D84B-3B27-495E-856F-927C4F878360}" presName="composite" presStyleCnt="0"/>
      <dgm:spPr/>
      <dgm:t>
        <a:bodyPr/>
        <a:lstStyle/>
        <a:p>
          <a:endParaRPr lang="el-GR"/>
        </a:p>
      </dgm:t>
    </dgm:pt>
    <dgm:pt modelId="{A9C031F6-2048-4710-B25E-4F699E2804D9}" type="pres">
      <dgm:prSet presAssocID="{D139D84B-3B27-495E-856F-927C4F878360}" presName="parentText" presStyleLbl="alignNode1" presStyleIdx="5" presStyleCnt="10">
        <dgm:presLayoutVars>
          <dgm:chMax val="1"/>
          <dgm:bulletEnabled val="1"/>
        </dgm:presLayoutVars>
      </dgm:prSet>
      <dgm:spPr/>
      <dgm:t>
        <a:bodyPr/>
        <a:lstStyle/>
        <a:p>
          <a:endParaRPr lang="el-GR"/>
        </a:p>
      </dgm:t>
    </dgm:pt>
    <dgm:pt modelId="{B6D80BCE-0982-4839-B18A-31282F18BAD5}" type="pres">
      <dgm:prSet presAssocID="{D139D84B-3B27-495E-856F-927C4F878360}" presName="descendantText" presStyleLbl="alignAcc1" presStyleIdx="5" presStyleCnt="10">
        <dgm:presLayoutVars>
          <dgm:bulletEnabled val="1"/>
        </dgm:presLayoutVars>
      </dgm:prSet>
      <dgm:spPr/>
      <dgm:t>
        <a:bodyPr/>
        <a:lstStyle/>
        <a:p>
          <a:endParaRPr lang="el-GR"/>
        </a:p>
      </dgm:t>
    </dgm:pt>
    <dgm:pt modelId="{C0EF33C0-6CBC-43D2-B7BE-C5A13428F2D0}" type="pres">
      <dgm:prSet presAssocID="{CBEE0FDB-18B6-48F7-852B-D61B98F92936}" presName="sp" presStyleCnt="0"/>
      <dgm:spPr/>
      <dgm:t>
        <a:bodyPr/>
        <a:lstStyle/>
        <a:p>
          <a:endParaRPr lang="el-GR"/>
        </a:p>
      </dgm:t>
    </dgm:pt>
    <dgm:pt modelId="{CAD7F45B-7706-4D09-8D1E-3DA9A0791227}" type="pres">
      <dgm:prSet presAssocID="{439710C8-7AEF-4C6F-92F6-C63DEBEDC412}" presName="composite" presStyleCnt="0"/>
      <dgm:spPr/>
      <dgm:t>
        <a:bodyPr/>
        <a:lstStyle/>
        <a:p>
          <a:endParaRPr lang="el-GR"/>
        </a:p>
      </dgm:t>
    </dgm:pt>
    <dgm:pt modelId="{797CD527-91E7-47C8-8FC8-A8366078A09E}" type="pres">
      <dgm:prSet presAssocID="{439710C8-7AEF-4C6F-92F6-C63DEBEDC412}" presName="parentText" presStyleLbl="alignNode1" presStyleIdx="6" presStyleCnt="10">
        <dgm:presLayoutVars>
          <dgm:chMax val="1"/>
          <dgm:bulletEnabled val="1"/>
        </dgm:presLayoutVars>
      </dgm:prSet>
      <dgm:spPr/>
      <dgm:t>
        <a:bodyPr/>
        <a:lstStyle/>
        <a:p>
          <a:endParaRPr lang="el-GR"/>
        </a:p>
      </dgm:t>
    </dgm:pt>
    <dgm:pt modelId="{86C6846C-DE4A-42D6-82B9-ED70EBEB4460}" type="pres">
      <dgm:prSet presAssocID="{439710C8-7AEF-4C6F-92F6-C63DEBEDC412}" presName="descendantText" presStyleLbl="alignAcc1" presStyleIdx="6" presStyleCnt="10">
        <dgm:presLayoutVars>
          <dgm:bulletEnabled val="1"/>
        </dgm:presLayoutVars>
      </dgm:prSet>
      <dgm:spPr/>
      <dgm:t>
        <a:bodyPr/>
        <a:lstStyle/>
        <a:p>
          <a:endParaRPr lang="el-GR"/>
        </a:p>
      </dgm:t>
    </dgm:pt>
    <dgm:pt modelId="{4980657E-D44A-470C-8A49-B0D30E21AF55}" type="pres">
      <dgm:prSet presAssocID="{4728173D-C2B8-443A-81BB-55A7B3129240}" presName="sp" presStyleCnt="0"/>
      <dgm:spPr/>
      <dgm:t>
        <a:bodyPr/>
        <a:lstStyle/>
        <a:p>
          <a:endParaRPr lang="el-GR"/>
        </a:p>
      </dgm:t>
    </dgm:pt>
    <dgm:pt modelId="{55263B69-02E9-4839-B740-A1DAC61AE538}" type="pres">
      <dgm:prSet presAssocID="{80A0878F-B5C4-4FB5-AD6E-F608B7C2A143}" presName="composite" presStyleCnt="0"/>
      <dgm:spPr/>
      <dgm:t>
        <a:bodyPr/>
        <a:lstStyle/>
        <a:p>
          <a:endParaRPr lang="el-GR"/>
        </a:p>
      </dgm:t>
    </dgm:pt>
    <dgm:pt modelId="{1479FFE1-BA0D-41FD-A2CA-B40E770EB2C8}" type="pres">
      <dgm:prSet presAssocID="{80A0878F-B5C4-4FB5-AD6E-F608B7C2A143}" presName="parentText" presStyleLbl="alignNode1" presStyleIdx="7" presStyleCnt="10">
        <dgm:presLayoutVars>
          <dgm:chMax val="1"/>
          <dgm:bulletEnabled val="1"/>
        </dgm:presLayoutVars>
      </dgm:prSet>
      <dgm:spPr/>
      <dgm:t>
        <a:bodyPr/>
        <a:lstStyle/>
        <a:p>
          <a:endParaRPr lang="el-GR"/>
        </a:p>
      </dgm:t>
    </dgm:pt>
    <dgm:pt modelId="{EE563384-3866-46CC-A97F-AE17F2A85F5F}" type="pres">
      <dgm:prSet presAssocID="{80A0878F-B5C4-4FB5-AD6E-F608B7C2A143}" presName="descendantText" presStyleLbl="alignAcc1" presStyleIdx="7" presStyleCnt="10" custLinFactNeighborX="-488" custLinFactNeighborY="-3637">
        <dgm:presLayoutVars>
          <dgm:bulletEnabled val="1"/>
        </dgm:presLayoutVars>
      </dgm:prSet>
      <dgm:spPr/>
      <dgm:t>
        <a:bodyPr/>
        <a:lstStyle/>
        <a:p>
          <a:endParaRPr lang="el-GR"/>
        </a:p>
      </dgm:t>
    </dgm:pt>
    <dgm:pt modelId="{1500ECCE-B48E-49AA-980C-D6142C28233F}" type="pres">
      <dgm:prSet presAssocID="{B490D4CD-EFEA-4C93-8B08-8C57BF4E13EE}" presName="sp" presStyleCnt="0"/>
      <dgm:spPr/>
      <dgm:t>
        <a:bodyPr/>
        <a:lstStyle/>
        <a:p>
          <a:endParaRPr lang="el-GR"/>
        </a:p>
      </dgm:t>
    </dgm:pt>
    <dgm:pt modelId="{FEF41C92-EFF5-4317-8171-E42AD8968670}" type="pres">
      <dgm:prSet presAssocID="{3FD3ED0C-0C16-4F82-AEC6-329D4E1E8ED4}" presName="composite" presStyleCnt="0"/>
      <dgm:spPr/>
      <dgm:t>
        <a:bodyPr/>
        <a:lstStyle/>
        <a:p>
          <a:endParaRPr lang="el-GR"/>
        </a:p>
      </dgm:t>
    </dgm:pt>
    <dgm:pt modelId="{C86B2B62-AEDE-4AD2-867E-ED29BA9571B9}" type="pres">
      <dgm:prSet presAssocID="{3FD3ED0C-0C16-4F82-AEC6-329D4E1E8ED4}" presName="parentText" presStyleLbl="alignNode1" presStyleIdx="8" presStyleCnt="10">
        <dgm:presLayoutVars>
          <dgm:chMax val="1"/>
          <dgm:bulletEnabled val="1"/>
        </dgm:presLayoutVars>
      </dgm:prSet>
      <dgm:spPr/>
      <dgm:t>
        <a:bodyPr/>
        <a:lstStyle/>
        <a:p>
          <a:endParaRPr lang="el-GR"/>
        </a:p>
      </dgm:t>
    </dgm:pt>
    <dgm:pt modelId="{CDE96816-1D1F-4CCC-AF3C-75F30BAD2043}" type="pres">
      <dgm:prSet presAssocID="{3FD3ED0C-0C16-4F82-AEC6-329D4E1E8ED4}" presName="descendantText" presStyleLbl="alignAcc1" presStyleIdx="8" presStyleCnt="10">
        <dgm:presLayoutVars>
          <dgm:bulletEnabled val="1"/>
        </dgm:presLayoutVars>
      </dgm:prSet>
      <dgm:spPr/>
      <dgm:t>
        <a:bodyPr/>
        <a:lstStyle/>
        <a:p>
          <a:endParaRPr lang="el-GR"/>
        </a:p>
      </dgm:t>
    </dgm:pt>
    <dgm:pt modelId="{117154D4-4354-43E6-8323-A0D3E6889421}" type="pres">
      <dgm:prSet presAssocID="{1DF204A8-B15C-4A46-98D2-2F2C85834552}" presName="sp" presStyleCnt="0"/>
      <dgm:spPr/>
      <dgm:t>
        <a:bodyPr/>
        <a:lstStyle/>
        <a:p>
          <a:endParaRPr lang="el-GR"/>
        </a:p>
      </dgm:t>
    </dgm:pt>
    <dgm:pt modelId="{C5737215-7CBB-498B-8604-EDC11D4ADC9E}" type="pres">
      <dgm:prSet presAssocID="{5B365DDC-62C6-4B79-8B74-BC875FF7E141}" presName="composite" presStyleCnt="0"/>
      <dgm:spPr/>
      <dgm:t>
        <a:bodyPr/>
        <a:lstStyle/>
        <a:p>
          <a:endParaRPr lang="el-GR"/>
        </a:p>
      </dgm:t>
    </dgm:pt>
    <dgm:pt modelId="{CA964776-AA5D-409A-90D4-4E91E069C568}" type="pres">
      <dgm:prSet presAssocID="{5B365DDC-62C6-4B79-8B74-BC875FF7E141}" presName="parentText" presStyleLbl="alignNode1" presStyleIdx="9" presStyleCnt="10">
        <dgm:presLayoutVars>
          <dgm:chMax val="1"/>
          <dgm:bulletEnabled val="1"/>
        </dgm:presLayoutVars>
      </dgm:prSet>
      <dgm:spPr/>
      <dgm:t>
        <a:bodyPr/>
        <a:lstStyle/>
        <a:p>
          <a:endParaRPr lang="el-GR"/>
        </a:p>
      </dgm:t>
    </dgm:pt>
    <dgm:pt modelId="{A785BC9E-45DB-4D36-B089-B46BB55AD0E9}" type="pres">
      <dgm:prSet presAssocID="{5B365DDC-62C6-4B79-8B74-BC875FF7E141}" presName="descendantText" presStyleLbl="alignAcc1" presStyleIdx="9" presStyleCnt="10" custLinFactNeighborX="790" custLinFactNeighborY="2787">
        <dgm:presLayoutVars>
          <dgm:bulletEnabled val="1"/>
        </dgm:presLayoutVars>
      </dgm:prSet>
      <dgm:spPr/>
      <dgm:t>
        <a:bodyPr/>
        <a:lstStyle/>
        <a:p>
          <a:endParaRPr lang="el-GR"/>
        </a:p>
      </dgm:t>
    </dgm:pt>
  </dgm:ptLst>
  <dgm:cxnLst>
    <dgm:cxn modelId="{733EA4EE-A800-4734-A997-AB9B7460AFAF}" type="presOf" srcId="{1E0739DE-3F4C-40F6-93C3-DD8D3139737D}" destId="{A785BC9E-45DB-4D36-B089-B46BB55AD0E9}" srcOrd="0" destOrd="0" presId="urn:microsoft.com/office/officeart/2005/8/layout/chevron2"/>
    <dgm:cxn modelId="{7FAC5485-69C5-4125-9683-7C3E4394CE7C}" type="presOf" srcId="{BD22462E-3378-4C69-B441-5B29AF33E383}" destId="{CDE96816-1D1F-4CCC-AF3C-75F30BAD2043}" srcOrd="0" destOrd="4" presId="urn:microsoft.com/office/officeart/2005/8/layout/chevron2"/>
    <dgm:cxn modelId="{183D9A10-8355-4D1E-8688-9830F3BE42B2}" srcId="{3FD3ED0C-0C16-4F82-AEC6-329D4E1E8ED4}" destId="{F43832B0-E295-405F-A0EC-B36D79C7443A}" srcOrd="0" destOrd="0" parTransId="{73FC35CB-184B-4360-8D47-44F75B420815}" sibTransId="{670873AF-33BE-4E0A-A1B0-167B428C7AC3}"/>
    <dgm:cxn modelId="{1CC3E4FA-A214-4BEF-B4BB-AE0B1E5A92E4}" srcId="{F59264C9-B94B-40FF-88D1-B9C74F5F0724}" destId="{D2294FA2-7DBC-4C93-B124-E3C62695A6F0}" srcOrd="0" destOrd="0" parTransId="{B74B7C2E-90ED-46B1-BB57-82EEC75EECE9}" sibTransId="{192522DA-36D4-4195-86A2-B9927EE6492B}"/>
    <dgm:cxn modelId="{5E4F87DF-FAB2-42C2-9453-70B8821CFBBE}" srcId="{A40DD9F7-B317-4A88-A6CB-36D45BF3E011}" destId="{F59264C9-B94B-40FF-88D1-B9C74F5F0724}" srcOrd="1" destOrd="0" parTransId="{DA315D02-D0CC-4AC4-8253-83CCC6EF3CD2}" sibTransId="{A8D95AAE-378C-49F9-8865-341BDC50D930}"/>
    <dgm:cxn modelId="{100AE76D-B17A-4A6F-84DE-04D345A75236}" srcId="{7CE76AA7-C28A-4565-AD95-C43CEA1F1FFA}" destId="{10D5A835-B8C0-4A60-964C-7B99F69FB210}" srcOrd="0" destOrd="0" parTransId="{02891BDB-8F23-410B-881F-5A7E63424F41}" sibTransId="{07B98FB2-DAB5-4567-845D-405F970D62E4}"/>
    <dgm:cxn modelId="{7ADB7A48-257C-4566-8E93-ED7BA04DD313}" type="presOf" srcId="{B3DC5E12-6222-4F88-95A5-7781EA581471}" destId="{8742CA1D-F36C-4453-B001-915E9D18C7D0}" srcOrd="0" destOrd="0" presId="urn:microsoft.com/office/officeart/2005/8/layout/chevron2"/>
    <dgm:cxn modelId="{22987F33-05C2-45BA-9A96-E23D34CC313E}" type="presOf" srcId="{F59264C9-B94B-40FF-88D1-B9C74F5F0724}" destId="{434EA357-6C5F-43A8-8F33-808DA198CB91}" srcOrd="0" destOrd="0" presId="urn:microsoft.com/office/officeart/2005/8/layout/chevron2"/>
    <dgm:cxn modelId="{EAAFE85C-E4CC-4428-83D5-683939FD4026}" type="presOf" srcId="{6840A307-F6EE-4973-9E6D-F0E1A6AFF0F0}" destId="{EE563384-3866-46CC-A97F-AE17F2A85F5F}" srcOrd="0" destOrd="0" presId="urn:microsoft.com/office/officeart/2005/8/layout/chevron2"/>
    <dgm:cxn modelId="{6562F637-57B4-4F09-96D5-3F234D7D88EE}" type="presOf" srcId="{8293272B-3CF7-417D-853D-E9B5C7935361}" destId="{61645FA5-F163-441A-B403-2DE45A086B66}" srcOrd="0" destOrd="0" presId="urn:microsoft.com/office/officeart/2005/8/layout/chevron2"/>
    <dgm:cxn modelId="{0EB6B99B-7A73-40A6-892E-F64784A1362C}" type="presOf" srcId="{D2294FA2-7DBC-4C93-B124-E3C62695A6F0}" destId="{270E5C71-2AE5-44A5-8692-948F48362DF3}" srcOrd="0" destOrd="0" presId="urn:microsoft.com/office/officeart/2005/8/layout/chevron2"/>
    <dgm:cxn modelId="{6E041E8E-F0DD-449C-8729-7D04D0D62D12}" srcId="{80A0878F-B5C4-4FB5-AD6E-F608B7C2A143}" destId="{6840A307-F6EE-4973-9E6D-F0E1A6AFF0F0}" srcOrd="0" destOrd="0" parTransId="{1901D348-239D-4319-BFE9-3AF1C30DA759}" sibTransId="{82143739-2EF6-48DE-A704-46F89678598A}"/>
    <dgm:cxn modelId="{1DCF566C-72D6-4906-9A9E-799FCF9781C8}" srcId="{A40DD9F7-B317-4A88-A6CB-36D45BF3E011}" destId="{D139D84B-3B27-495E-856F-927C4F878360}" srcOrd="5" destOrd="0" parTransId="{B401EC81-4412-4640-A769-C07678747DBE}" sibTransId="{CBEE0FDB-18B6-48F7-852B-D61B98F92936}"/>
    <dgm:cxn modelId="{D6C71238-67EF-4125-97CD-8F894867FA21}" type="presOf" srcId="{D139D84B-3B27-495E-856F-927C4F878360}" destId="{A9C031F6-2048-4710-B25E-4F699E2804D9}" srcOrd="0" destOrd="0" presId="urn:microsoft.com/office/officeart/2005/8/layout/chevron2"/>
    <dgm:cxn modelId="{527937EC-AE22-4924-AA51-08396DEC7CA6}" srcId="{A40DD9F7-B317-4A88-A6CB-36D45BF3E011}" destId="{3FD3ED0C-0C16-4F82-AEC6-329D4E1E8ED4}" srcOrd="8" destOrd="0" parTransId="{57BD6FF0-3D29-4AF7-BD29-D68178354E23}" sibTransId="{1DF204A8-B15C-4A46-98D2-2F2C85834552}"/>
    <dgm:cxn modelId="{F418DA51-1F7A-4753-A0EF-C21BE5112DA0}" srcId="{439710C8-7AEF-4C6F-92F6-C63DEBEDC412}" destId="{3530FD4B-D766-48A8-BE81-E16DED7B7067}" srcOrd="0" destOrd="0" parTransId="{C22604F4-72E3-4C0A-BDED-CDD695F6BC8C}" sibTransId="{68D0715D-0417-4F6B-A1AC-298EDA589A62}"/>
    <dgm:cxn modelId="{5A522137-7856-4131-94AF-D77E9EA15CBB}" srcId="{D139D84B-3B27-495E-856F-927C4F878360}" destId="{7FA9F320-67E2-406B-9247-0253E3B7B332}" srcOrd="0" destOrd="0" parTransId="{566A2763-5FB4-4E37-B0CA-301C8188E0B6}" sibTransId="{A76AE275-0432-442C-9899-9121E820EB3F}"/>
    <dgm:cxn modelId="{112C53FF-DBD3-4EE7-A2EB-3A6284F84C94}" srcId="{A40DD9F7-B317-4A88-A6CB-36D45BF3E011}" destId="{5B365DDC-62C6-4B79-8B74-BC875FF7E141}" srcOrd="9" destOrd="0" parTransId="{00F68F91-2C5C-413D-8DF6-EE8951B7C2B7}" sibTransId="{785D2B80-415A-424D-B6D7-2325B49AB74F}"/>
    <dgm:cxn modelId="{E468F920-99C1-4DDD-91BA-C0E26D1BEFC0}" srcId="{45406405-D04E-47FD-8BBC-DAD98BF080A0}" destId="{8293272B-3CF7-417D-853D-E9B5C7935361}" srcOrd="0" destOrd="0" parTransId="{BC8BAC19-7834-479B-A9A9-C3F52EE89EBC}" sibTransId="{47D9C29C-1BA5-4C65-8B71-1DA1FC814C84}"/>
    <dgm:cxn modelId="{5493BF96-D229-4C51-A09A-C00406BCBFB6}" type="presOf" srcId="{45406405-D04E-47FD-8BBC-DAD98BF080A0}" destId="{8CF11DB7-3C41-441C-AFEF-D22EFDB5D1E3}" srcOrd="0" destOrd="0" presId="urn:microsoft.com/office/officeart/2005/8/layout/chevron2"/>
    <dgm:cxn modelId="{4B101BE7-199D-43FD-A1E2-E7C7AFA0AAE4}" type="presOf" srcId="{B4DC3263-568E-4B9A-954E-E26550EB2E16}" destId="{CDE96816-1D1F-4CCC-AF3C-75F30BAD2043}" srcOrd="0" destOrd="3" presId="urn:microsoft.com/office/officeart/2005/8/layout/chevron2"/>
    <dgm:cxn modelId="{D92D41BE-E1AE-4941-B26F-FC77ADE7F813}" type="presOf" srcId="{10D5A835-B8C0-4A60-964C-7B99F69FB210}" destId="{2B6ECB91-351A-4808-9685-0866CA2E726D}" srcOrd="0" destOrd="0" presId="urn:microsoft.com/office/officeart/2005/8/layout/chevron2"/>
    <dgm:cxn modelId="{AC8FF782-BE9F-4BFF-981B-D01E2B287741}" srcId="{A40DD9F7-B317-4A88-A6CB-36D45BF3E011}" destId="{DAC83F2A-F3C9-4E26-93F3-F9C1A63F1C4D}" srcOrd="2" destOrd="0" parTransId="{00ED599E-8C1B-4210-B379-4578B9D0B37B}" sibTransId="{3274575A-8884-4CB8-B784-C408F82C6D39}"/>
    <dgm:cxn modelId="{7D1ECCFB-2232-4E0C-B3C4-E0B7270D655E}" srcId="{DAC83F2A-F3C9-4E26-93F3-F9C1A63F1C4D}" destId="{B3DC5E12-6222-4F88-95A5-7781EA581471}" srcOrd="0" destOrd="0" parTransId="{60F15AC4-8BA4-4038-A567-4E0549FB9FAE}" sibTransId="{22F2713E-E1DB-42BF-843D-4DC84C947D03}"/>
    <dgm:cxn modelId="{AA94B895-DB94-464F-96EB-294CFEBEFC9B}" srcId="{3FD3ED0C-0C16-4F82-AEC6-329D4E1E8ED4}" destId="{0F029185-79FC-4B88-9176-878D2936658E}" srcOrd="1" destOrd="0" parTransId="{34885EF3-6AA1-41C1-8BE1-E097D719BD16}" sibTransId="{1B6A7E1D-1EB6-4C4C-8135-2F4EDB68619B}"/>
    <dgm:cxn modelId="{77A10D80-E05A-43D7-B1DB-34C6C85E93A6}" srcId="{A40DD9F7-B317-4A88-A6CB-36D45BF3E011}" destId="{439710C8-7AEF-4C6F-92F6-C63DEBEDC412}" srcOrd="6" destOrd="0" parTransId="{92DEC6C8-4722-4B2C-9AC7-F341C2D5E9E0}" sibTransId="{4728173D-C2B8-443A-81BB-55A7B3129240}"/>
    <dgm:cxn modelId="{5ABB3F61-BEF7-4E2F-8ED2-E5F5815E946A}" type="presOf" srcId="{F43832B0-E295-405F-A0EC-B36D79C7443A}" destId="{CDE96816-1D1F-4CCC-AF3C-75F30BAD2043}" srcOrd="0" destOrd="0" presId="urn:microsoft.com/office/officeart/2005/8/layout/chevron2"/>
    <dgm:cxn modelId="{900F6EC7-2949-40F5-B806-494D4063B130}" type="presOf" srcId="{988F6A13-BCF6-462C-BB95-E32FDE6DA6FE}" destId="{A785BC9E-45DB-4D36-B089-B46BB55AD0E9}" srcOrd="0" destOrd="3" presId="urn:microsoft.com/office/officeart/2005/8/layout/chevron2"/>
    <dgm:cxn modelId="{36A0AA5D-3804-4160-9F41-22A6F3DACE80}" srcId="{3FD3ED0C-0C16-4F82-AEC6-329D4E1E8ED4}" destId="{EAE2D1B1-B118-44D0-ADEA-F09FB1350B95}" srcOrd="2" destOrd="0" parTransId="{7B3D1685-D57E-443A-A5EE-A270C483EB1F}" sibTransId="{6473AF6A-A0DF-407C-9FA2-C22ACA0537E8}"/>
    <dgm:cxn modelId="{CA89E3C5-5106-45A5-9CDC-DEA6C9B70C17}" srcId="{5B365DDC-62C6-4B79-8B74-BC875FF7E141}" destId="{1E0739DE-3F4C-40F6-93C3-DD8D3139737D}" srcOrd="0" destOrd="0" parTransId="{60284337-4B7A-4446-95DF-0E20B69887A5}" sibTransId="{343EF5D2-DF1A-48D8-B0A3-711CBFE2E8F3}"/>
    <dgm:cxn modelId="{7E330C89-1D84-4FEE-B4C8-5DEC2B9B2152}" srcId="{5B365DDC-62C6-4B79-8B74-BC875FF7E141}" destId="{1FCC1AFA-C9C2-4EA6-9B6A-E6474B9C83FC}" srcOrd="1" destOrd="0" parTransId="{7C9186A7-DCD5-4624-BB3D-454B4FC2C996}" sibTransId="{B6A4CA0E-01ED-4ADF-88E7-0E707446E0CD}"/>
    <dgm:cxn modelId="{F7F81EBC-C37E-422C-9F99-606BAF0C8A93}" srcId="{5B365DDC-62C6-4B79-8B74-BC875FF7E141}" destId="{89EDF2B9-CC4A-48F2-8E88-96CF2650CA94}" srcOrd="2" destOrd="0" parTransId="{C20435F1-B0AC-44D4-9BA1-7477D089A32F}" sibTransId="{AE1D989C-C55F-47F5-94D1-783A08F0D2C7}"/>
    <dgm:cxn modelId="{398E610F-214D-424D-B312-7ACB29E719CC}" srcId="{A40DD9F7-B317-4A88-A6CB-36D45BF3E011}" destId="{7CE76AA7-C28A-4565-AD95-C43CEA1F1FFA}" srcOrd="4" destOrd="0" parTransId="{95503E51-BFC7-40B8-8F13-FAE5F50DB24F}" sibTransId="{F1E2F967-062C-4DA8-8476-BBA6C5952199}"/>
    <dgm:cxn modelId="{E5F6C46D-1A59-4D52-8463-14B6EA95BAD9}" type="presOf" srcId="{0F029185-79FC-4B88-9176-878D2936658E}" destId="{CDE96816-1D1F-4CCC-AF3C-75F30BAD2043}" srcOrd="0" destOrd="1" presId="urn:microsoft.com/office/officeart/2005/8/layout/chevron2"/>
    <dgm:cxn modelId="{42BA7F21-7924-4C13-998D-B1171DF8D4D6}" srcId="{A40DD9F7-B317-4A88-A6CB-36D45BF3E011}" destId="{2026A69E-CA54-4637-ACF4-A970C83890FD}" srcOrd="0" destOrd="0" parTransId="{1521D64F-3AEF-4FF9-B3E8-B45F7074D5C7}" sibTransId="{490C6BAB-A719-45C5-B93F-EE4BDB38B2D5}"/>
    <dgm:cxn modelId="{4CC961B4-3557-4116-8FFF-0DF43DA803EF}" type="presOf" srcId="{439710C8-7AEF-4C6F-92F6-C63DEBEDC412}" destId="{797CD527-91E7-47C8-8FC8-A8366078A09E}" srcOrd="0" destOrd="0" presId="urn:microsoft.com/office/officeart/2005/8/layout/chevron2"/>
    <dgm:cxn modelId="{7B839D5A-446A-4020-A2E8-0AFDCBF13925}" type="presOf" srcId="{A2726C5E-8342-4DD7-9190-9D68FC58FA39}" destId="{A269B2C5-94B2-47A1-9817-E86C2D53A80C}" srcOrd="0" destOrd="0" presId="urn:microsoft.com/office/officeart/2005/8/layout/chevron2"/>
    <dgm:cxn modelId="{FED13A66-2AAC-4631-BBA6-02E1FFD3B419}" type="presOf" srcId="{89EDF2B9-CC4A-48F2-8E88-96CF2650CA94}" destId="{A785BC9E-45DB-4D36-B089-B46BB55AD0E9}" srcOrd="0" destOrd="2" presId="urn:microsoft.com/office/officeart/2005/8/layout/chevron2"/>
    <dgm:cxn modelId="{B615E059-C8FE-44B3-BA34-84E6CE44C777}" type="presOf" srcId="{EAE2D1B1-B118-44D0-ADEA-F09FB1350B95}" destId="{CDE96816-1D1F-4CCC-AF3C-75F30BAD2043}" srcOrd="0" destOrd="2" presId="urn:microsoft.com/office/officeart/2005/8/layout/chevron2"/>
    <dgm:cxn modelId="{674940C6-C4E5-4A81-8568-BBDBAFFCBF58}" srcId="{5B365DDC-62C6-4B79-8B74-BC875FF7E141}" destId="{988F6A13-BCF6-462C-BB95-E32FDE6DA6FE}" srcOrd="3" destOrd="0" parTransId="{E85B357E-8299-4796-AF0D-5AB5757B4BEA}" sibTransId="{B7E83C82-9ADD-45D5-AAAF-7AD9AECDAED8}"/>
    <dgm:cxn modelId="{2A21DACE-13D2-442E-BB3D-7279DE5BD240}" type="presOf" srcId="{DAC83F2A-F3C9-4E26-93F3-F9C1A63F1C4D}" destId="{32E9415C-7B4E-438C-B8F8-B635EB5567B6}" srcOrd="0" destOrd="0" presId="urn:microsoft.com/office/officeart/2005/8/layout/chevron2"/>
    <dgm:cxn modelId="{A7A18B8F-F345-49DD-8611-644A838ECCF7}" srcId="{3FD3ED0C-0C16-4F82-AEC6-329D4E1E8ED4}" destId="{BD22462E-3378-4C69-B441-5B29AF33E383}" srcOrd="4" destOrd="0" parTransId="{19F29D0E-1029-42D6-B6C1-757A8812994C}" sibTransId="{18003C90-E74E-4D5B-B037-258E626F7916}"/>
    <dgm:cxn modelId="{0438FB9A-128B-4A2D-B669-89ABD1C7C268}" type="presOf" srcId="{80A0878F-B5C4-4FB5-AD6E-F608B7C2A143}" destId="{1479FFE1-BA0D-41FD-A2CA-B40E770EB2C8}" srcOrd="0" destOrd="0" presId="urn:microsoft.com/office/officeart/2005/8/layout/chevron2"/>
    <dgm:cxn modelId="{A9703576-4C7C-43D4-9763-F35ACCE43F48}" srcId="{3FD3ED0C-0C16-4F82-AEC6-329D4E1E8ED4}" destId="{B4DC3263-568E-4B9A-954E-E26550EB2E16}" srcOrd="3" destOrd="0" parTransId="{979CC582-0E59-4E10-9135-EDBF5F37A3CE}" sibTransId="{E54E1E96-DE98-4EB2-88CE-F808BE2857B5}"/>
    <dgm:cxn modelId="{40F2FFC2-1C11-49F6-8768-ECB854DA6C8B}" srcId="{2026A69E-CA54-4637-ACF4-A970C83890FD}" destId="{A2726C5E-8342-4DD7-9190-9D68FC58FA39}" srcOrd="0" destOrd="0" parTransId="{BD979F05-B30A-4A1C-9C0B-A9363AE94127}" sibTransId="{97D688FE-EEC4-4162-992D-2AA2D52ABE49}"/>
    <dgm:cxn modelId="{1F9C37B6-A653-47EC-8D76-E04446D4AFB6}" type="presOf" srcId="{A40DD9F7-B317-4A88-A6CB-36D45BF3E011}" destId="{5B4BA306-B681-4F98-A44A-6F1C0AA8A4DB}" srcOrd="0" destOrd="0" presId="urn:microsoft.com/office/officeart/2005/8/layout/chevron2"/>
    <dgm:cxn modelId="{D36EABA1-5BBE-4B48-9A4B-E9DCC0C96B32}" type="presOf" srcId="{7FA9F320-67E2-406B-9247-0253E3B7B332}" destId="{B6D80BCE-0982-4839-B18A-31282F18BAD5}" srcOrd="0" destOrd="0" presId="urn:microsoft.com/office/officeart/2005/8/layout/chevron2"/>
    <dgm:cxn modelId="{8DFE549F-6AB7-4E74-AFE4-DAA42986BEC2}" type="presOf" srcId="{2026A69E-CA54-4637-ACF4-A970C83890FD}" destId="{5A6B06BD-F3B5-47DF-9871-B0EB30A5F4BA}" srcOrd="0" destOrd="0" presId="urn:microsoft.com/office/officeart/2005/8/layout/chevron2"/>
    <dgm:cxn modelId="{49F94A57-89F0-4D04-A81F-F9485B316152}" type="presOf" srcId="{3FD3ED0C-0C16-4F82-AEC6-329D4E1E8ED4}" destId="{C86B2B62-AEDE-4AD2-867E-ED29BA9571B9}" srcOrd="0" destOrd="0" presId="urn:microsoft.com/office/officeart/2005/8/layout/chevron2"/>
    <dgm:cxn modelId="{E8A8B8AE-A310-49FA-AD01-3E4FE66CB16A}" type="presOf" srcId="{5B365DDC-62C6-4B79-8B74-BC875FF7E141}" destId="{CA964776-AA5D-409A-90D4-4E91E069C568}" srcOrd="0" destOrd="0" presId="urn:microsoft.com/office/officeart/2005/8/layout/chevron2"/>
    <dgm:cxn modelId="{468F6F71-252F-4605-8D7C-62A0EB0D0656}" type="presOf" srcId="{1FCC1AFA-C9C2-4EA6-9B6A-E6474B9C83FC}" destId="{A785BC9E-45DB-4D36-B089-B46BB55AD0E9}" srcOrd="0" destOrd="1" presId="urn:microsoft.com/office/officeart/2005/8/layout/chevron2"/>
    <dgm:cxn modelId="{B8099BDB-D57A-464E-AA51-C3DE2C1F4AE5}" srcId="{A40DD9F7-B317-4A88-A6CB-36D45BF3E011}" destId="{80A0878F-B5C4-4FB5-AD6E-F608B7C2A143}" srcOrd="7" destOrd="0" parTransId="{C0623961-049B-48BE-90D7-A542745DE329}" sibTransId="{B490D4CD-EFEA-4C93-8B08-8C57BF4E13EE}"/>
    <dgm:cxn modelId="{6B1D8184-E7A4-43C2-AE14-E05FC2C0C9F7}" type="presOf" srcId="{3530FD4B-D766-48A8-BE81-E16DED7B7067}" destId="{86C6846C-DE4A-42D6-82B9-ED70EBEB4460}" srcOrd="0" destOrd="0" presId="urn:microsoft.com/office/officeart/2005/8/layout/chevron2"/>
    <dgm:cxn modelId="{112104FF-26DF-41E6-A1B2-C8D8B22037AC}" srcId="{A40DD9F7-B317-4A88-A6CB-36D45BF3E011}" destId="{45406405-D04E-47FD-8BBC-DAD98BF080A0}" srcOrd="3" destOrd="0" parTransId="{6922E5E3-FF52-4CFF-879B-0DBAC5F69375}" sibTransId="{D36014EC-46DF-4B70-A4E1-6BDBD95569FC}"/>
    <dgm:cxn modelId="{F0FB29ED-9640-4F60-B48C-33B768EE7D41}" type="presOf" srcId="{7CE76AA7-C28A-4565-AD95-C43CEA1F1FFA}" destId="{55AA8E94-8B0B-48D8-B0EA-A6587F56DCAD}" srcOrd="0" destOrd="0" presId="urn:microsoft.com/office/officeart/2005/8/layout/chevron2"/>
    <dgm:cxn modelId="{BBB3C4E6-DC9B-4259-82CE-63F94C7BAE22}" type="presParOf" srcId="{5B4BA306-B681-4F98-A44A-6F1C0AA8A4DB}" destId="{80308C74-0F67-4D17-B196-DB7C80D518AE}" srcOrd="0" destOrd="0" presId="urn:microsoft.com/office/officeart/2005/8/layout/chevron2"/>
    <dgm:cxn modelId="{E358F41D-C203-4609-B9C4-B12F6F3D4DDB}" type="presParOf" srcId="{80308C74-0F67-4D17-B196-DB7C80D518AE}" destId="{5A6B06BD-F3B5-47DF-9871-B0EB30A5F4BA}" srcOrd="0" destOrd="0" presId="urn:microsoft.com/office/officeart/2005/8/layout/chevron2"/>
    <dgm:cxn modelId="{4BBFA37F-66AB-4421-B385-D4A716D4173B}" type="presParOf" srcId="{80308C74-0F67-4D17-B196-DB7C80D518AE}" destId="{A269B2C5-94B2-47A1-9817-E86C2D53A80C}" srcOrd="1" destOrd="0" presId="urn:microsoft.com/office/officeart/2005/8/layout/chevron2"/>
    <dgm:cxn modelId="{32D3F9D4-1923-4A07-8D9D-7470AB3696D1}" type="presParOf" srcId="{5B4BA306-B681-4F98-A44A-6F1C0AA8A4DB}" destId="{416D8B09-02F4-4760-AD02-75861801051F}" srcOrd="1" destOrd="0" presId="urn:microsoft.com/office/officeart/2005/8/layout/chevron2"/>
    <dgm:cxn modelId="{29E184DB-C202-4461-95BF-38111E3D8CA0}" type="presParOf" srcId="{5B4BA306-B681-4F98-A44A-6F1C0AA8A4DB}" destId="{D7426917-3A7F-4E01-84B8-C41C05EEF3EA}" srcOrd="2" destOrd="0" presId="urn:microsoft.com/office/officeart/2005/8/layout/chevron2"/>
    <dgm:cxn modelId="{343D501F-2E12-48DB-8D10-78ADF53F2EC5}" type="presParOf" srcId="{D7426917-3A7F-4E01-84B8-C41C05EEF3EA}" destId="{434EA357-6C5F-43A8-8F33-808DA198CB91}" srcOrd="0" destOrd="0" presId="urn:microsoft.com/office/officeart/2005/8/layout/chevron2"/>
    <dgm:cxn modelId="{15609E24-DF6A-4985-9F10-27D1382BFE35}" type="presParOf" srcId="{D7426917-3A7F-4E01-84B8-C41C05EEF3EA}" destId="{270E5C71-2AE5-44A5-8692-948F48362DF3}" srcOrd="1" destOrd="0" presId="urn:microsoft.com/office/officeart/2005/8/layout/chevron2"/>
    <dgm:cxn modelId="{27753102-FAB2-4FC0-BD96-FA31E035C1A5}" type="presParOf" srcId="{5B4BA306-B681-4F98-A44A-6F1C0AA8A4DB}" destId="{1B7EAB89-7413-416E-A581-9AEB5FE614AF}" srcOrd="3" destOrd="0" presId="urn:microsoft.com/office/officeart/2005/8/layout/chevron2"/>
    <dgm:cxn modelId="{EADF8C08-5898-4EC5-9C41-F211452882CD}" type="presParOf" srcId="{5B4BA306-B681-4F98-A44A-6F1C0AA8A4DB}" destId="{96299CC8-56B3-4040-95AA-85288C8BF80B}" srcOrd="4" destOrd="0" presId="urn:microsoft.com/office/officeart/2005/8/layout/chevron2"/>
    <dgm:cxn modelId="{6411ADB4-F841-42A6-BB01-1B2C3CE5A10F}" type="presParOf" srcId="{96299CC8-56B3-4040-95AA-85288C8BF80B}" destId="{32E9415C-7B4E-438C-B8F8-B635EB5567B6}" srcOrd="0" destOrd="0" presId="urn:microsoft.com/office/officeart/2005/8/layout/chevron2"/>
    <dgm:cxn modelId="{673C6541-334D-4781-B74F-5599C68CDF4A}" type="presParOf" srcId="{96299CC8-56B3-4040-95AA-85288C8BF80B}" destId="{8742CA1D-F36C-4453-B001-915E9D18C7D0}" srcOrd="1" destOrd="0" presId="urn:microsoft.com/office/officeart/2005/8/layout/chevron2"/>
    <dgm:cxn modelId="{F69E0A01-766C-4291-88A2-A576BF92A4F5}" type="presParOf" srcId="{5B4BA306-B681-4F98-A44A-6F1C0AA8A4DB}" destId="{E94E1EDC-C85C-427E-B84E-E5E3CCCB5656}" srcOrd="5" destOrd="0" presId="urn:microsoft.com/office/officeart/2005/8/layout/chevron2"/>
    <dgm:cxn modelId="{DBEA1DF1-BC63-49AB-945C-DCA9232BFE32}" type="presParOf" srcId="{5B4BA306-B681-4F98-A44A-6F1C0AA8A4DB}" destId="{CA0B402D-9EEE-4950-BB2B-30BAFF429E95}" srcOrd="6" destOrd="0" presId="urn:microsoft.com/office/officeart/2005/8/layout/chevron2"/>
    <dgm:cxn modelId="{00EBD8B6-1781-4A10-8B61-867FD8F364EF}" type="presParOf" srcId="{CA0B402D-9EEE-4950-BB2B-30BAFF429E95}" destId="{8CF11DB7-3C41-441C-AFEF-D22EFDB5D1E3}" srcOrd="0" destOrd="0" presId="urn:microsoft.com/office/officeart/2005/8/layout/chevron2"/>
    <dgm:cxn modelId="{D70964B4-C832-4AA6-B57B-F757DA73C3F1}" type="presParOf" srcId="{CA0B402D-9EEE-4950-BB2B-30BAFF429E95}" destId="{61645FA5-F163-441A-B403-2DE45A086B66}" srcOrd="1" destOrd="0" presId="urn:microsoft.com/office/officeart/2005/8/layout/chevron2"/>
    <dgm:cxn modelId="{0F5C1AF1-C0EB-41F8-996C-002F940D247D}" type="presParOf" srcId="{5B4BA306-B681-4F98-A44A-6F1C0AA8A4DB}" destId="{3F8BA0BE-ED91-41AD-8969-67149B777467}" srcOrd="7" destOrd="0" presId="urn:microsoft.com/office/officeart/2005/8/layout/chevron2"/>
    <dgm:cxn modelId="{77720175-EA91-44E1-9F39-7297DDC6A576}" type="presParOf" srcId="{5B4BA306-B681-4F98-A44A-6F1C0AA8A4DB}" destId="{CD3BC02A-8250-46CA-8AB3-C3210389634A}" srcOrd="8" destOrd="0" presId="urn:microsoft.com/office/officeart/2005/8/layout/chevron2"/>
    <dgm:cxn modelId="{55FD476E-6D54-438E-9116-9A3C023FCFE6}" type="presParOf" srcId="{CD3BC02A-8250-46CA-8AB3-C3210389634A}" destId="{55AA8E94-8B0B-48D8-B0EA-A6587F56DCAD}" srcOrd="0" destOrd="0" presId="urn:microsoft.com/office/officeart/2005/8/layout/chevron2"/>
    <dgm:cxn modelId="{4ECF5EB8-5677-42F9-831F-AEE14F5375DD}" type="presParOf" srcId="{CD3BC02A-8250-46CA-8AB3-C3210389634A}" destId="{2B6ECB91-351A-4808-9685-0866CA2E726D}" srcOrd="1" destOrd="0" presId="urn:microsoft.com/office/officeart/2005/8/layout/chevron2"/>
    <dgm:cxn modelId="{94EAE2C0-24C4-4089-892E-97FCE1B29368}" type="presParOf" srcId="{5B4BA306-B681-4F98-A44A-6F1C0AA8A4DB}" destId="{4AE99E01-8232-42CD-B444-E8F2FB90F631}" srcOrd="9" destOrd="0" presId="urn:microsoft.com/office/officeart/2005/8/layout/chevron2"/>
    <dgm:cxn modelId="{C73CF105-551B-4358-8BCE-2BDAEE8DDABD}" type="presParOf" srcId="{5B4BA306-B681-4F98-A44A-6F1C0AA8A4DB}" destId="{139EF997-A1F5-423F-B40E-84AD5AEAF9D1}" srcOrd="10" destOrd="0" presId="urn:microsoft.com/office/officeart/2005/8/layout/chevron2"/>
    <dgm:cxn modelId="{B20F84E0-B07E-4DBB-BB39-0A7BDDCEE3EF}" type="presParOf" srcId="{139EF997-A1F5-423F-B40E-84AD5AEAF9D1}" destId="{A9C031F6-2048-4710-B25E-4F699E2804D9}" srcOrd="0" destOrd="0" presId="urn:microsoft.com/office/officeart/2005/8/layout/chevron2"/>
    <dgm:cxn modelId="{CA7BBF52-AF9C-4885-929B-F236B99BB280}" type="presParOf" srcId="{139EF997-A1F5-423F-B40E-84AD5AEAF9D1}" destId="{B6D80BCE-0982-4839-B18A-31282F18BAD5}" srcOrd="1" destOrd="0" presId="urn:microsoft.com/office/officeart/2005/8/layout/chevron2"/>
    <dgm:cxn modelId="{D72D5BC1-4D6A-478D-8F74-B0949B7283ED}" type="presParOf" srcId="{5B4BA306-B681-4F98-A44A-6F1C0AA8A4DB}" destId="{C0EF33C0-6CBC-43D2-B7BE-C5A13428F2D0}" srcOrd="11" destOrd="0" presId="urn:microsoft.com/office/officeart/2005/8/layout/chevron2"/>
    <dgm:cxn modelId="{6E024F96-E207-4508-B1FC-9B1E47FFDC85}" type="presParOf" srcId="{5B4BA306-B681-4F98-A44A-6F1C0AA8A4DB}" destId="{CAD7F45B-7706-4D09-8D1E-3DA9A0791227}" srcOrd="12" destOrd="0" presId="urn:microsoft.com/office/officeart/2005/8/layout/chevron2"/>
    <dgm:cxn modelId="{88A3D9D7-BE0A-4394-9620-46F1C3004E5E}" type="presParOf" srcId="{CAD7F45B-7706-4D09-8D1E-3DA9A0791227}" destId="{797CD527-91E7-47C8-8FC8-A8366078A09E}" srcOrd="0" destOrd="0" presId="urn:microsoft.com/office/officeart/2005/8/layout/chevron2"/>
    <dgm:cxn modelId="{FA88DF55-FC9C-436F-94DA-B8FCAC908515}" type="presParOf" srcId="{CAD7F45B-7706-4D09-8D1E-3DA9A0791227}" destId="{86C6846C-DE4A-42D6-82B9-ED70EBEB4460}" srcOrd="1" destOrd="0" presId="urn:microsoft.com/office/officeart/2005/8/layout/chevron2"/>
    <dgm:cxn modelId="{090FA632-219E-4577-9993-C04CC49C93A1}" type="presParOf" srcId="{5B4BA306-B681-4F98-A44A-6F1C0AA8A4DB}" destId="{4980657E-D44A-470C-8A49-B0D30E21AF55}" srcOrd="13" destOrd="0" presId="urn:microsoft.com/office/officeart/2005/8/layout/chevron2"/>
    <dgm:cxn modelId="{FD927C28-633F-4375-975F-15FB133DAE25}" type="presParOf" srcId="{5B4BA306-B681-4F98-A44A-6F1C0AA8A4DB}" destId="{55263B69-02E9-4839-B740-A1DAC61AE538}" srcOrd="14" destOrd="0" presId="urn:microsoft.com/office/officeart/2005/8/layout/chevron2"/>
    <dgm:cxn modelId="{6B73ABD0-F549-4F35-8EF2-E00A8FF27A1B}" type="presParOf" srcId="{55263B69-02E9-4839-B740-A1DAC61AE538}" destId="{1479FFE1-BA0D-41FD-A2CA-B40E770EB2C8}" srcOrd="0" destOrd="0" presId="urn:microsoft.com/office/officeart/2005/8/layout/chevron2"/>
    <dgm:cxn modelId="{6A96BBCA-EA17-443A-A765-2F37DF372FA5}" type="presParOf" srcId="{55263B69-02E9-4839-B740-A1DAC61AE538}" destId="{EE563384-3866-46CC-A97F-AE17F2A85F5F}" srcOrd="1" destOrd="0" presId="urn:microsoft.com/office/officeart/2005/8/layout/chevron2"/>
    <dgm:cxn modelId="{7823704A-A261-425A-B91A-75F37C6027F2}" type="presParOf" srcId="{5B4BA306-B681-4F98-A44A-6F1C0AA8A4DB}" destId="{1500ECCE-B48E-49AA-980C-D6142C28233F}" srcOrd="15" destOrd="0" presId="urn:microsoft.com/office/officeart/2005/8/layout/chevron2"/>
    <dgm:cxn modelId="{BCB2310A-28CD-489B-BE57-EC3D32CF995A}" type="presParOf" srcId="{5B4BA306-B681-4F98-A44A-6F1C0AA8A4DB}" destId="{FEF41C92-EFF5-4317-8171-E42AD8968670}" srcOrd="16" destOrd="0" presId="urn:microsoft.com/office/officeart/2005/8/layout/chevron2"/>
    <dgm:cxn modelId="{020099DB-50DA-4054-85CE-D7E37F888576}" type="presParOf" srcId="{FEF41C92-EFF5-4317-8171-E42AD8968670}" destId="{C86B2B62-AEDE-4AD2-867E-ED29BA9571B9}" srcOrd="0" destOrd="0" presId="urn:microsoft.com/office/officeart/2005/8/layout/chevron2"/>
    <dgm:cxn modelId="{AC79D591-465E-4DE9-A802-794D65F15668}" type="presParOf" srcId="{FEF41C92-EFF5-4317-8171-E42AD8968670}" destId="{CDE96816-1D1F-4CCC-AF3C-75F30BAD2043}" srcOrd="1" destOrd="0" presId="urn:microsoft.com/office/officeart/2005/8/layout/chevron2"/>
    <dgm:cxn modelId="{B17620FD-027D-41E3-9C3A-222823EF9016}" type="presParOf" srcId="{5B4BA306-B681-4F98-A44A-6F1C0AA8A4DB}" destId="{117154D4-4354-43E6-8323-A0D3E6889421}" srcOrd="17" destOrd="0" presId="urn:microsoft.com/office/officeart/2005/8/layout/chevron2"/>
    <dgm:cxn modelId="{51BB6A17-5E52-454F-95A3-99904D8BD9E2}" type="presParOf" srcId="{5B4BA306-B681-4F98-A44A-6F1C0AA8A4DB}" destId="{C5737215-7CBB-498B-8604-EDC11D4ADC9E}" srcOrd="18" destOrd="0" presId="urn:microsoft.com/office/officeart/2005/8/layout/chevron2"/>
    <dgm:cxn modelId="{16148351-DF3E-4133-B844-DC52FF555E1B}" type="presParOf" srcId="{C5737215-7CBB-498B-8604-EDC11D4ADC9E}" destId="{CA964776-AA5D-409A-90D4-4E91E069C568}" srcOrd="0" destOrd="0" presId="urn:microsoft.com/office/officeart/2005/8/layout/chevron2"/>
    <dgm:cxn modelId="{797A0C52-AEB5-43EE-934C-A4F1757AB495}" type="presParOf" srcId="{C5737215-7CBB-498B-8604-EDC11D4ADC9E}" destId="{A785BC9E-45DB-4D36-B089-B46BB55AD0E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F30531-875F-41F9-94C9-AA9467C3FC13}" type="doc">
      <dgm:prSet loTypeId="urn:microsoft.com/office/officeart/2005/8/layout/hierarchy3" loCatId="list" qsTypeId="urn:microsoft.com/office/officeart/2005/8/quickstyle/simple1" qsCatId="simple" csTypeId="urn:microsoft.com/office/officeart/2005/8/colors/colorful5" csCatId="colorful" phldr="1"/>
      <dgm:spPr/>
      <dgm:t>
        <a:bodyPr/>
        <a:lstStyle/>
        <a:p>
          <a:endParaRPr lang="el-GR"/>
        </a:p>
      </dgm:t>
    </dgm:pt>
    <dgm:pt modelId="{FF704A3B-5B45-4E49-BDB6-EDC96D6A69A2}">
      <dgm:prSet phldrT="[Text]"/>
      <dgm:spPr/>
      <dgm:t>
        <a:bodyPr/>
        <a:lstStyle/>
        <a:p>
          <a:r>
            <a:rPr lang="el-GR" dirty="0" smtClean="0"/>
            <a:t>Εννοιών</a:t>
          </a:r>
          <a:endParaRPr lang="el-GR" dirty="0"/>
        </a:p>
      </dgm:t>
    </dgm:pt>
    <dgm:pt modelId="{90B340A6-2E75-424E-92EC-126E066B18F4}" type="parTrans" cxnId="{A9747BCE-317F-4C1C-AC7A-D12BC82CFAA7}">
      <dgm:prSet/>
      <dgm:spPr/>
      <dgm:t>
        <a:bodyPr/>
        <a:lstStyle/>
        <a:p>
          <a:endParaRPr lang="el-GR"/>
        </a:p>
      </dgm:t>
    </dgm:pt>
    <dgm:pt modelId="{A40933E4-8949-445D-8E97-ECAB4B04BBFA}" type="sibTrans" cxnId="{A9747BCE-317F-4C1C-AC7A-D12BC82CFAA7}">
      <dgm:prSet/>
      <dgm:spPr/>
      <dgm:t>
        <a:bodyPr/>
        <a:lstStyle/>
        <a:p>
          <a:endParaRPr lang="el-GR"/>
        </a:p>
      </dgm:t>
    </dgm:pt>
    <dgm:pt modelId="{84C78F63-0930-45C0-8E0F-51F9E5433F2D}">
      <dgm:prSet phldrT="[Text]" custT="1"/>
      <dgm:spPr/>
      <dgm:t>
        <a:bodyPr/>
        <a:lstStyle/>
        <a:p>
          <a:r>
            <a:rPr lang="el-GR" sz="1600" dirty="0" smtClean="0"/>
            <a:t>Διαμόρφωση μιας πρόβλεψης με βάση συγκεκριμένη έννοια</a:t>
          </a:r>
          <a:endParaRPr lang="el-GR" sz="1600" dirty="0"/>
        </a:p>
      </dgm:t>
    </dgm:pt>
    <dgm:pt modelId="{F9270FF4-62B6-493E-8DDE-36AEDD453755}" type="parTrans" cxnId="{CA10A49A-F483-4397-A15E-50158115E453}">
      <dgm:prSet/>
      <dgm:spPr/>
      <dgm:t>
        <a:bodyPr/>
        <a:lstStyle/>
        <a:p>
          <a:endParaRPr lang="el-GR"/>
        </a:p>
      </dgm:t>
    </dgm:pt>
    <dgm:pt modelId="{CF9CA426-D544-4144-A3A7-F12A0613DA0F}" type="sibTrans" cxnId="{CA10A49A-F483-4397-A15E-50158115E453}">
      <dgm:prSet/>
      <dgm:spPr/>
      <dgm:t>
        <a:bodyPr/>
        <a:lstStyle/>
        <a:p>
          <a:endParaRPr lang="el-GR"/>
        </a:p>
      </dgm:t>
    </dgm:pt>
    <dgm:pt modelId="{A894CB19-9BE6-42C3-A70E-CCE174FE5508}">
      <dgm:prSet phldrT="[Text]" custT="1"/>
      <dgm:spPr/>
      <dgm:t>
        <a:bodyPr/>
        <a:lstStyle/>
        <a:p>
          <a:r>
            <a:rPr lang="el-GR" sz="1600" dirty="0" smtClean="0"/>
            <a:t>Ανακατάταξη αντικειμένων με βάση συγκεκριμένη ένννοια</a:t>
          </a:r>
          <a:endParaRPr lang="el-GR" sz="1600" dirty="0"/>
        </a:p>
      </dgm:t>
    </dgm:pt>
    <dgm:pt modelId="{0470C9AB-1EE1-47DE-BDF1-046C8E08390D}" type="parTrans" cxnId="{D82A9B05-934B-4ADE-B4E3-688E85843B1F}">
      <dgm:prSet/>
      <dgm:spPr/>
      <dgm:t>
        <a:bodyPr/>
        <a:lstStyle/>
        <a:p>
          <a:endParaRPr lang="el-GR"/>
        </a:p>
      </dgm:t>
    </dgm:pt>
    <dgm:pt modelId="{70E1A4E4-FCB6-495B-AB56-14407820D1B2}" type="sibTrans" cxnId="{D82A9B05-934B-4ADE-B4E3-688E85843B1F}">
      <dgm:prSet/>
      <dgm:spPr/>
      <dgm:t>
        <a:bodyPr/>
        <a:lstStyle/>
        <a:p>
          <a:endParaRPr lang="el-GR"/>
        </a:p>
      </dgm:t>
    </dgm:pt>
    <dgm:pt modelId="{35F0B5FC-1D4C-447E-9E02-4818EB6D26FD}">
      <dgm:prSet phldrT="[Text]"/>
      <dgm:spPr/>
      <dgm:t>
        <a:bodyPr/>
        <a:lstStyle/>
        <a:p>
          <a:r>
            <a:rPr lang="el-GR" dirty="0" smtClean="0"/>
            <a:t>Ικανοτήτων</a:t>
          </a:r>
          <a:endParaRPr lang="el-GR" dirty="0"/>
        </a:p>
      </dgm:t>
    </dgm:pt>
    <dgm:pt modelId="{436449CB-07FE-426F-8B67-99EE05B1B70E}" type="parTrans" cxnId="{0A53E5CA-C344-44FF-8FD0-6B97674D1C06}">
      <dgm:prSet/>
      <dgm:spPr/>
      <dgm:t>
        <a:bodyPr/>
        <a:lstStyle/>
        <a:p>
          <a:endParaRPr lang="el-GR"/>
        </a:p>
      </dgm:t>
    </dgm:pt>
    <dgm:pt modelId="{6565E989-CEA5-4A51-83EA-A09508D1E714}" type="sibTrans" cxnId="{0A53E5CA-C344-44FF-8FD0-6B97674D1C06}">
      <dgm:prSet/>
      <dgm:spPr/>
      <dgm:t>
        <a:bodyPr/>
        <a:lstStyle/>
        <a:p>
          <a:endParaRPr lang="el-GR"/>
        </a:p>
      </dgm:t>
    </dgm:pt>
    <dgm:pt modelId="{184C1C11-BD6E-4F1D-8771-1DBA164625D1}">
      <dgm:prSet phldrT="[Text]" custT="1"/>
      <dgm:spPr/>
      <dgm:t>
        <a:bodyPr/>
        <a:lstStyle/>
        <a:p>
          <a:r>
            <a:rPr lang="el-GR" sz="1600" dirty="0" smtClean="0"/>
            <a:t>Αναγνώριση της ερώτησης που πρέπει να απαντηθεί  για να λυθεί κάποιο πρόβλημα</a:t>
          </a:r>
          <a:endParaRPr lang="el-GR" sz="1600" dirty="0"/>
        </a:p>
      </dgm:t>
    </dgm:pt>
    <dgm:pt modelId="{305F305B-DE42-449E-A443-681E05D052A8}" type="parTrans" cxnId="{829DE3C7-96C1-4653-BAB8-05074FA9EFF1}">
      <dgm:prSet/>
      <dgm:spPr/>
      <dgm:t>
        <a:bodyPr/>
        <a:lstStyle/>
        <a:p>
          <a:endParaRPr lang="el-GR"/>
        </a:p>
      </dgm:t>
    </dgm:pt>
    <dgm:pt modelId="{B4642C2D-4683-4788-ACCA-0B0D2E411632}" type="sibTrans" cxnId="{829DE3C7-96C1-4653-BAB8-05074FA9EFF1}">
      <dgm:prSet/>
      <dgm:spPr/>
      <dgm:t>
        <a:bodyPr/>
        <a:lstStyle/>
        <a:p>
          <a:endParaRPr lang="el-GR"/>
        </a:p>
      </dgm:t>
    </dgm:pt>
    <dgm:pt modelId="{2C886E4C-E167-48D5-89E9-A65298C9DC2E}">
      <dgm:prSet phldrT="[Text]" custT="1"/>
      <dgm:spPr/>
      <dgm:t>
        <a:bodyPr/>
        <a:lstStyle/>
        <a:p>
          <a:r>
            <a:rPr lang="el-GR" sz="1600" dirty="0" smtClean="0"/>
            <a:t>Προσδιορισμός των στοιχείων και της τεχνικής που απαιτούνται σε μια έρευνα</a:t>
          </a:r>
          <a:endParaRPr lang="el-GR" sz="1600" dirty="0"/>
        </a:p>
      </dgm:t>
    </dgm:pt>
    <dgm:pt modelId="{57E4B469-5835-478E-B90A-68DB68DB3E5E}" type="parTrans" cxnId="{06F8CA82-3A58-42E7-8C66-C4394D49B013}">
      <dgm:prSet/>
      <dgm:spPr/>
      <dgm:t>
        <a:bodyPr/>
        <a:lstStyle/>
        <a:p>
          <a:endParaRPr lang="el-GR"/>
        </a:p>
      </dgm:t>
    </dgm:pt>
    <dgm:pt modelId="{7D52E559-7ABE-4647-A23D-2E784BC6AA8F}" type="sibTrans" cxnId="{06F8CA82-3A58-42E7-8C66-C4394D49B013}">
      <dgm:prSet/>
      <dgm:spPr/>
      <dgm:t>
        <a:bodyPr/>
        <a:lstStyle/>
        <a:p>
          <a:endParaRPr lang="el-GR"/>
        </a:p>
      </dgm:t>
    </dgm:pt>
    <dgm:pt modelId="{4F4A1759-011A-429F-854D-284262BE19CE}">
      <dgm:prSet phldrT="[Text]" custT="1"/>
      <dgm:spPr/>
      <dgm:t>
        <a:bodyPr/>
        <a:lstStyle/>
        <a:p>
          <a:r>
            <a:rPr lang="el-GR" sz="1600" dirty="0" smtClean="0"/>
            <a:t>Ερμηνεία ενός φαινομένου με βάση συγκεκριμένη έννοια</a:t>
          </a:r>
          <a:endParaRPr lang="el-GR" sz="1600" dirty="0"/>
        </a:p>
      </dgm:t>
    </dgm:pt>
    <dgm:pt modelId="{5F289713-3CEA-47D7-A019-9F72F3CBF452}" type="parTrans" cxnId="{20DF4377-103B-4C3A-BB43-C59B9EB17632}">
      <dgm:prSet/>
      <dgm:spPr/>
      <dgm:t>
        <a:bodyPr/>
        <a:lstStyle/>
        <a:p>
          <a:endParaRPr lang="el-GR"/>
        </a:p>
      </dgm:t>
    </dgm:pt>
    <dgm:pt modelId="{6838CF7F-8941-4718-A7E7-2108A046F253}" type="sibTrans" cxnId="{20DF4377-103B-4C3A-BB43-C59B9EB17632}">
      <dgm:prSet/>
      <dgm:spPr/>
      <dgm:t>
        <a:bodyPr/>
        <a:lstStyle/>
        <a:p>
          <a:endParaRPr lang="el-GR"/>
        </a:p>
      </dgm:t>
    </dgm:pt>
    <dgm:pt modelId="{45F8ED21-3EE3-4CD7-A536-22C868C9E129}">
      <dgm:prSet phldrT="[Text]" custT="1"/>
      <dgm:spPr/>
      <dgm:t>
        <a:bodyPr/>
        <a:lstStyle/>
        <a:p>
          <a:r>
            <a:rPr lang="el-GR" sz="1600" dirty="0" smtClean="0"/>
            <a:t>Αναγνώριση αντικειμένου με βάση τις ιδιότητές του</a:t>
          </a:r>
          <a:endParaRPr lang="el-GR" sz="1600" dirty="0"/>
        </a:p>
      </dgm:t>
    </dgm:pt>
    <dgm:pt modelId="{80841F8B-2618-42BB-9A82-B704346F7C5D}" type="parTrans" cxnId="{D5C54069-80AB-4F71-B985-8E9546EC5947}">
      <dgm:prSet/>
      <dgm:spPr/>
      <dgm:t>
        <a:bodyPr/>
        <a:lstStyle/>
        <a:p>
          <a:endParaRPr lang="el-GR"/>
        </a:p>
      </dgm:t>
    </dgm:pt>
    <dgm:pt modelId="{D63C3D92-1FAF-4224-A2A5-BF2BF2D6FC68}" type="sibTrans" cxnId="{D5C54069-80AB-4F71-B985-8E9546EC5947}">
      <dgm:prSet/>
      <dgm:spPr/>
      <dgm:t>
        <a:bodyPr/>
        <a:lstStyle/>
        <a:p>
          <a:endParaRPr lang="el-GR"/>
        </a:p>
      </dgm:t>
    </dgm:pt>
    <dgm:pt modelId="{1965D7CC-33F6-4C72-91A2-8B855913D302}">
      <dgm:prSet phldrT="[Text]" custT="1"/>
      <dgm:spPr/>
      <dgm:t>
        <a:bodyPr/>
        <a:lstStyle/>
        <a:p>
          <a:r>
            <a:rPr lang="el-GR" sz="1600" dirty="0" smtClean="0"/>
            <a:t>Εύρεση σχέσης ανάμεσα σε δεδομένα και ζητούμενα με βάση συγκεκριμένη έννοια</a:t>
          </a:r>
          <a:endParaRPr lang="el-GR" sz="1600" dirty="0"/>
        </a:p>
      </dgm:t>
    </dgm:pt>
    <dgm:pt modelId="{099180F6-D63E-4835-A60D-B0B9EC81E504}" type="parTrans" cxnId="{1E06AB81-D019-4CE4-8F55-9AAB74B94115}">
      <dgm:prSet/>
      <dgm:spPr/>
      <dgm:t>
        <a:bodyPr/>
        <a:lstStyle/>
        <a:p>
          <a:endParaRPr lang="el-GR"/>
        </a:p>
      </dgm:t>
    </dgm:pt>
    <dgm:pt modelId="{977A03B2-DD13-4E56-AFD2-D2692070A5B3}" type="sibTrans" cxnId="{1E06AB81-D019-4CE4-8F55-9AAB74B94115}">
      <dgm:prSet/>
      <dgm:spPr/>
      <dgm:t>
        <a:bodyPr/>
        <a:lstStyle/>
        <a:p>
          <a:endParaRPr lang="el-GR"/>
        </a:p>
      </dgm:t>
    </dgm:pt>
    <dgm:pt modelId="{51E50659-1C6F-437B-8647-E857C25556A4}">
      <dgm:prSet phldrT="[Text]" custT="1"/>
      <dgm:spPr/>
      <dgm:t>
        <a:bodyPr/>
        <a:lstStyle/>
        <a:p>
          <a:r>
            <a:rPr lang="el-GR" sz="1600" dirty="0" smtClean="0"/>
            <a:t>Ανάγνωση και ερμηνεία πινάκων και γραφικών παραστάσεων</a:t>
          </a:r>
          <a:endParaRPr lang="el-GR" sz="1600" dirty="0"/>
        </a:p>
      </dgm:t>
    </dgm:pt>
    <dgm:pt modelId="{A9BD7A82-B3FB-494E-ABA4-91B03EE196C0}" type="parTrans" cxnId="{B036B7FF-E354-4A17-9C91-8396564D5575}">
      <dgm:prSet/>
      <dgm:spPr/>
      <dgm:t>
        <a:bodyPr/>
        <a:lstStyle/>
        <a:p>
          <a:endParaRPr lang="el-GR"/>
        </a:p>
      </dgm:t>
    </dgm:pt>
    <dgm:pt modelId="{9FC5B06F-7EAA-49DE-A77A-4AF53B84089A}" type="sibTrans" cxnId="{B036B7FF-E354-4A17-9C91-8396564D5575}">
      <dgm:prSet/>
      <dgm:spPr/>
      <dgm:t>
        <a:bodyPr/>
        <a:lstStyle/>
        <a:p>
          <a:endParaRPr lang="el-GR"/>
        </a:p>
      </dgm:t>
    </dgm:pt>
    <dgm:pt modelId="{1D0E5ACB-7450-48DE-B64B-8A8B51CC69CF}">
      <dgm:prSet phldrT="[Text]" custT="1"/>
      <dgm:spPr/>
      <dgm:t>
        <a:bodyPr/>
        <a:lstStyle/>
        <a:p>
          <a:r>
            <a:rPr lang="el-GR" sz="1600" dirty="0" smtClean="0"/>
            <a:t>Εξαγωγή και αξιολόγηση συμπερασμάτων που έχουν προκύψει από δεδομένα στοιχεία</a:t>
          </a:r>
          <a:endParaRPr lang="el-GR" sz="1600" dirty="0"/>
        </a:p>
      </dgm:t>
    </dgm:pt>
    <dgm:pt modelId="{1489F24B-4145-43E9-842F-DB5730C5EEA8}" type="parTrans" cxnId="{542B3C53-976E-4DF2-8EDF-C35993DBB464}">
      <dgm:prSet/>
      <dgm:spPr/>
      <dgm:t>
        <a:bodyPr/>
        <a:lstStyle/>
        <a:p>
          <a:endParaRPr lang="el-GR"/>
        </a:p>
      </dgm:t>
    </dgm:pt>
    <dgm:pt modelId="{7BF5FFDA-D02E-4287-9CB6-469527B8B295}" type="sibTrans" cxnId="{542B3C53-976E-4DF2-8EDF-C35993DBB464}">
      <dgm:prSet/>
      <dgm:spPr/>
      <dgm:t>
        <a:bodyPr/>
        <a:lstStyle/>
        <a:p>
          <a:endParaRPr lang="el-GR"/>
        </a:p>
      </dgm:t>
    </dgm:pt>
    <dgm:pt modelId="{9A67FC77-36D4-49F4-8459-C4FBA22ED383}" type="pres">
      <dgm:prSet presAssocID="{E3F30531-875F-41F9-94C9-AA9467C3FC13}" presName="diagram" presStyleCnt="0">
        <dgm:presLayoutVars>
          <dgm:chPref val="1"/>
          <dgm:dir/>
          <dgm:animOne val="branch"/>
          <dgm:animLvl val="lvl"/>
          <dgm:resizeHandles/>
        </dgm:presLayoutVars>
      </dgm:prSet>
      <dgm:spPr/>
      <dgm:t>
        <a:bodyPr/>
        <a:lstStyle/>
        <a:p>
          <a:endParaRPr lang="el-GR"/>
        </a:p>
      </dgm:t>
    </dgm:pt>
    <dgm:pt modelId="{9D8DA9B3-43F7-4F73-9152-E48E467BCBCB}" type="pres">
      <dgm:prSet presAssocID="{FF704A3B-5B45-4E49-BDB6-EDC96D6A69A2}" presName="root" presStyleCnt="0"/>
      <dgm:spPr/>
    </dgm:pt>
    <dgm:pt modelId="{729619A6-A090-4794-931A-C78FD71E4D64}" type="pres">
      <dgm:prSet presAssocID="{FF704A3B-5B45-4E49-BDB6-EDC96D6A69A2}" presName="rootComposite" presStyleCnt="0"/>
      <dgm:spPr/>
    </dgm:pt>
    <dgm:pt modelId="{B7C73F09-D89B-4252-BA9B-239627D37A78}" type="pres">
      <dgm:prSet presAssocID="{FF704A3B-5B45-4E49-BDB6-EDC96D6A69A2}" presName="rootText" presStyleLbl="node1" presStyleIdx="0" presStyleCnt="2" custLinFactX="-35007" custLinFactNeighborX="-100000" custLinFactNeighborY="1927"/>
      <dgm:spPr/>
      <dgm:t>
        <a:bodyPr/>
        <a:lstStyle/>
        <a:p>
          <a:endParaRPr lang="el-GR"/>
        </a:p>
      </dgm:t>
    </dgm:pt>
    <dgm:pt modelId="{64BDB83B-087F-415A-AEB1-3703D8D38522}" type="pres">
      <dgm:prSet presAssocID="{FF704A3B-5B45-4E49-BDB6-EDC96D6A69A2}" presName="rootConnector" presStyleLbl="node1" presStyleIdx="0" presStyleCnt="2"/>
      <dgm:spPr/>
      <dgm:t>
        <a:bodyPr/>
        <a:lstStyle/>
        <a:p>
          <a:endParaRPr lang="el-GR"/>
        </a:p>
      </dgm:t>
    </dgm:pt>
    <dgm:pt modelId="{282F6252-D254-41FB-AA8B-E9CECFED8C50}" type="pres">
      <dgm:prSet presAssocID="{FF704A3B-5B45-4E49-BDB6-EDC96D6A69A2}" presName="childShape" presStyleCnt="0"/>
      <dgm:spPr/>
    </dgm:pt>
    <dgm:pt modelId="{EC3A0DA9-27E3-4BC1-90AC-851D7176B089}" type="pres">
      <dgm:prSet presAssocID="{F9270FF4-62B6-493E-8DDE-36AEDD453755}" presName="Name13" presStyleLbl="parChTrans1D2" presStyleIdx="0" presStyleCnt="9"/>
      <dgm:spPr/>
      <dgm:t>
        <a:bodyPr/>
        <a:lstStyle/>
        <a:p>
          <a:endParaRPr lang="el-GR"/>
        </a:p>
      </dgm:t>
    </dgm:pt>
    <dgm:pt modelId="{133C91D4-4AA4-43E1-8832-80F16F6E77FC}" type="pres">
      <dgm:prSet presAssocID="{84C78F63-0930-45C0-8E0F-51F9E5433F2D}" presName="childText" presStyleLbl="bgAcc1" presStyleIdx="0" presStyleCnt="9" custScaleX="267321" custLinFactNeighborX="14208" custLinFactNeighborY="7658">
        <dgm:presLayoutVars>
          <dgm:bulletEnabled val="1"/>
        </dgm:presLayoutVars>
      </dgm:prSet>
      <dgm:spPr/>
      <dgm:t>
        <a:bodyPr/>
        <a:lstStyle/>
        <a:p>
          <a:endParaRPr lang="el-GR"/>
        </a:p>
      </dgm:t>
    </dgm:pt>
    <dgm:pt modelId="{AADF3B2F-AA74-421A-BC08-F160A6915E71}" type="pres">
      <dgm:prSet presAssocID="{0470C9AB-1EE1-47DE-BDF1-046C8E08390D}" presName="Name13" presStyleLbl="parChTrans1D2" presStyleIdx="1" presStyleCnt="9"/>
      <dgm:spPr/>
      <dgm:t>
        <a:bodyPr/>
        <a:lstStyle/>
        <a:p>
          <a:endParaRPr lang="el-GR"/>
        </a:p>
      </dgm:t>
    </dgm:pt>
    <dgm:pt modelId="{79F23E14-06D9-4288-8F54-721F81ACA8EE}" type="pres">
      <dgm:prSet presAssocID="{A894CB19-9BE6-42C3-A70E-CCE174FE5508}" presName="childText" presStyleLbl="bgAcc1" presStyleIdx="1" presStyleCnt="9" custScaleX="263983" custLinFactNeighborX="-35998" custLinFactNeighborY="3150">
        <dgm:presLayoutVars>
          <dgm:bulletEnabled val="1"/>
        </dgm:presLayoutVars>
      </dgm:prSet>
      <dgm:spPr/>
      <dgm:t>
        <a:bodyPr/>
        <a:lstStyle/>
        <a:p>
          <a:endParaRPr lang="el-GR"/>
        </a:p>
      </dgm:t>
    </dgm:pt>
    <dgm:pt modelId="{10AFDB6E-4538-40BC-AA28-3A0EF40CE431}" type="pres">
      <dgm:prSet presAssocID="{5F289713-3CEA-47D7-A019-9F72F3CBF452}" presName="Name13" presStyleLbl="parChTrans1D2" presStyleIdx="2" presStyleCnt="9"/>
      <dgm:spPr/>
      <dgm:t>
        <a:bodyPr/>
        <a:lstStyle/>
        <a:p>
          <a:endParaRPr lang="el-GR"/>
        </a:p>
      </dgm:t>
    </dgm:pt>
    <dgm:pt modelId="{CC02DA21-46FB-4CF3-9E83-4ED9D57064A6}" type="pres">
      <dgm:prSet presAssocID="{4F4A1759-011A-429F-854D-284262BE19CE}" presName="childText" presStyleLbl="bgAcc1" presStyleIdx="2" presStyleCnt="9" custScaleX="279873" custLinFactNeighborX="-4619" custLinFactNeighborY="-1359">
        <dgm:presLayoutVars>
          <dgm:bulletEnabled val="1"/>
        </dgm:presLayoutVars>
      </dgm:prSet>
      <dgm:spPr/>
      <dgm:t>
        <a:bodyPr/>
        <a:lstStyle/>
        <a:p>
          <a:endParaRPr lang="el-GR"/>
        </a:p>
      </dgm:t>
    </dgm:pt>
    <dgm:pt modelId="{325E7460-7BB8-4849-AC6B-F8E2B76229EF}" type="pres">
      <dgm:prSet presAssocID="{80841F8B-2618-42BB-9A82-B704346F7C5D}" presName="Name13" presStyleLbl="parChTrans1D2" presStyleIdx="3" presStyleCnt="9"/>
      <dgm:spPr/>
      <dgm:t>
        <a:bodyPr/>
        <a:lstStyle/>
        <a:p>
          <a:endParaRPr lang="el-GR"/>
        </a:p>
      </dgm:t>
    </dgm:pt>
    <dgm:pt modelId="{C5BB0CA5-AD0B-4F90-AFD0-1841C8425F52}" type="pres">
      <dgm:prSet presAssocID="{45F8ED21-3EE3-4CD7-A536-22C868C9E129}" presName="childText" presStyleLbl="bgAcc1" presStyleIdx="3" presStyleCnt="9" custScaleX="254770" custLinFactNeighborX="-23447" custLinFactNeighborY="4173">
        <dgm:presLayoutVars>
          <dgm:bulletEnabled val="1"/>
        </dgm:presLayoutVars>
      </dgm:prSet>
      <dgm:spPr/>
      <dgm:t>
        <a:bodyPr/>
        <a:lstStyle/>
        <a:p>
          <a:endParaRPr lang="el-GR"/>
        </a:p>
      </dgm:t>
    </dgm:pt>
    <dgm:pt modelId="{EA9E428A-A142-42B6-A882-25BC6E35F9D4}" type="pres">
      <dgm:prSet presAssocID="{099180F6-D63E-4835-A60D-B0B9EC81E504}" presName="Name13" presStyleLbl="parChTrans1D2" presStyleIdx="4" presStyleCnt="9"/>
      <dgm:spPr/>
      <dgm:t>
        <a:bodyPr/>
        <a:lstStyle/>
        <a:p>
          <a:endParaRPr lang="el-GR"/>
        </a:p>
      </dgm:t>
    </dgm:pt>
    <dgm:pt modelId="{F22C6B0F-D95B-44DC-8ABE-C2B85F08DE39}" type="pres">
      <dgm:prSet presAssocID="{1965D7CC-33F6-4C72-91A2-8B855913D302}" presName="childText" presStyleLbl="bgAcc1" presStyleIdx="4" presStyleCnt="9" custScaleX="276535" custLinFactNeighborX="-4619" custLinFactNeighborY="9705">
        <dgm:presLayoutVars>
          <dgm:bulletEnabled val="1"/>
        </dgm:presLayoutVars>
      </dgm:prSet>
      <dgm:spPr/>
      <dgm:t>
        <a:bodyPr/>
        <a:lstStyle/>
        <a:p>
          <a:endParaRPr lang="el-GR"/>
        </a:p>
      </dgm:t>
    </dgm:pt>
    <dgm:pt modelId="{3AC064C5-A99F-480E-87D8-B1145B03821F}" type="pres">
      <dgm:prSet presAssocID="{35F0B5FC-1D4C-447E-9E02-4818EB6D26FD}" presName="root" presStyleCnt="0"/>
      <dgm:spPr/>
    </dgm:pt>
    <dgm:pt modelId="{A738A9FC-6B23-4B51-9BE2-A905CFDDF9CA}" type="pres">
      <dgm:prSet presAssocID="{35F0B5FC-1D4C-447E-9E02-4818EB6D26FD}" presName="rootComposite" presStyleCnt="0"/>
      <dgm:spPr/>
    </dgm:pt>
    <dgm:pt modelId="{3B109040-AAED-4A27-A5AF-F91A215DB355}" type="pres">
      <dgm:prSet presAssocID="{35F0B5FC-1D4C-447E-9E02-4818EB6D26FD}" presName="rootText" presStyleLbl="node1" presStyleIdx="1" presStyleCnt="2" custLinFactNeighborX="-1652" custLinFactNeighborY="2126"/>
      <dgm:spPr/>
      <dgm:t>
        <a:bodyPr/>
        <a:lstStyle/>
        <a:p>
          <a:endParaRPr lang="el-GR"/>
        </a:p>
      </dgm:t>
    </dgm:pt>
    <dgm:pt modelId="{B341378E-7807-447D-954E-4A1AB4592C0D}" type="pres">
      <dgm:prSet presAssocID="{35F0B5FC-1D4C-447E-9E02-4818EB6D26FD}" presName="rootConnector" presStyleLbl="node1" presStyleIdx="1" presStyleCnt="2"/>
      <dgm:spPr/>
      <dgm:t>
        <a:bodyPr/>
        <a:lstStyle/>
        <a:p>
          <a:endParaRPr lang="el-GR"/>
        </a:p>
      </dgm:t>
    </dgm:pt>
    <dgm:pt modelId="{7ED4E6E5-A7A5-4228-9146-77AE26C4EB47}" type="pres">
      <dgm:prSet presAssocID="{35F0B5FC-1D4C-447E-9E02-4818EB6D26FD}" presName="childShape" presStyleCnt="0"/>
      <dgm:spPr/>
    </dgm:pt>
    <dgm:pt modelId="{C1CC5EB6-BA50-48C2-B3DC-FF955723C01C}" type="pres">
      <dgm:prSet presAssocID="{305F305B-DE42-449E-A443-681E05D052A8}" presName="Name13" presStyleLbl="parChTrans1D2" presStyleIdx="5" presStyleCnt="9"/>
      <dgm:spPr/>
      <dgm:t>
        <a:bodyPr/>
        <a:lstStyle/>
        <a:p>
          <a:endParaRPr lang="el-GR"/>
        </a:p>
      </dgm:t>
    </dgm:pt>
    <dgm:pt modelId="{EDC6901D-6D74-42D4-8B68-7037D21D5C5A}" type="pres">
      <dgm:prSet presAssocID="{184C1C11-BD6E-4F1D-8771-1DBA164625D1}" presName="childText" presStyleLbl="bgAcc1" presStyleIdx="5" presStyleCnt="9" custScaleX="277357" custLinFactNeighborX="29824" custLinFactNeighborY="17699">
        <dgm:presLayoutVars>
          <dgm:bulletEnabled val="1"/>
        </dgm:presLayoutVars>
      </dgm:prSet>
      <dgm:spPr/>
      <dgm:t>
        <a:bodyPr/>
        <a:lstStyle/>
        <a:p>
          <a:endParaRPr lang="el-GR"/>
        </a:p>
      </dgm:t>
    </dgm:pt>
    <dgm:pt modelId="{A58CAED6-6DCA-49E9-A6B4-FFF066138259}" type="pres">
      <dgm:prSet presAssocID="{57E4B469-5835-478E-B90A-68DB68DB3E5E}" presName="Name13" presStyleLbl="parChTrans1D2" presStyleIdx="6" presStyleCnt="9"/>
      <dgm:spPr/>
      <dgm:t>
        <a:bodyPr/>
        <a:lstStyle/>
        <a:p>
          <a:endParaRPr lang="el-GR"/>
        </a:p>
      </dgm:t>
    </dgm:pt>
    <dgm:pt modelId="{E52161B4-375D-4BDD-B4CE-DDB4D710ABDD}" type="pres">
      <dgm:prSet presAssocID="{2C886E4C-E167-48D5-89E9-A65298C9DC2E}" presName="childText" presStyleLbl="bgAcc1" presStyleIdx="6" presStyleCnt="9" custScaleX="301638" custLinFactNeighborX="10998" custLinFactNeighborY="23232">
        <dgm:presLayoutVars>
          <dgm:bulletEnabled val="1"/>
        </dgm:presLayoutVars>
      </dgm:prSet>
      <dgm:spPr/>
      <dgm:t>
        <a:bodyPr/>
        <a:lstStyle/>
        <a:p>
          <a:endParaRPr lang="el-GR"/>
        </a:p>
      </dgm:t>
    </dgm:pt>
    <dgm:pt modelId="{D324F524-D269-4B5A-9A06-ABAA22FF1C3A}" type="pres">
      <dgm:prSet presAssocID="{A9BD7A82-B3FB-494E-ABA4-91B03EE196C0}" presName="Name13" presStyleLbl="parChTrans1D2" presStyleIdx="7" presStyleCnt="9"/>
      <dgm:spPr/>
      <dgm:t>
        <a:bodyPr/>
        <a:lstStyle/>
        <a:p>
          <a:endParaRPr lang="el-GR"/>
        </a:p>
      </dgm:t>
    </dgm:pt>
    <dgm:pt modelId="{63046FCF-7FA6-45A4-B9EE-29E266B39E81}" type="pres">
      <dgm:prSet presAssocID="{51E50659-1C6F-437B-8647-E857C25556A4}" presName="childText" presStyleLbl="bgAcc1" presStyleIdx="7" presStyleCnt="9" custScaleX="288268" custLinFactNeighborX="29824" custLinFactNeighborY="38805">
        <dgm:presLayoutVars>
          <dgm:bulletEnabled val="1"/>
        </dgm:presLayoutVars>
      </dgm:prSet>
      <dgm:spPr/>
      <dgm:t>
        <a:bodyPr/>
        <a:lstStyle/>
        <a:p>
          <a:endParaRPr lang="el-GR"/>
        </a:p>
      </dgm:t>
    </dgm:pt>
    <dgm:pt modelId="{91E27902-475F-4A0E-8119-74D75605A981}" type="pres">
      <dgm:prSet presAssocID="{1489F24B-4145-43E9-842F-DB5730C5EEA8}" presName="Name13" presStyleLbl="parChTrans1D2" presStyleIdx="8" presStyleCnt="9"/>
      <dgm:spPr/>
      <dgm:t>
        <a:bodyPr/>
        <a:lstStyle/>
        <a:p>
          <a:endParaRPr lang="el-GR"/>
        </a:p>
      </dgm:t>
    </dgm:pt>
    <dgm:pt modelId="{A03AF263-2D48-4948-946E-397C1E2E8777}" type="pres">
      <dgm:prSet presAssocID="{1D0E5ACB-7450-48DE-B64B-8A8B51CC69CF}" presName="childText" presStyleLbl="bgAcc1" presStyleIdx="8" presStyleCnt="9" custScaleX="288268" custLinFactNeighborX="17273" custLinFactNeighborY="44337">
        <dgm:presLayoutVars>
          <dgm:bulletEnabled val="1"/>
        </dgm:presLayoutVars>
      </dgm:prSet>
      <dgm:spPr/>
      <dgm:t>
        <a:bodyPr/>
        <a:lstStyle/>
        <a:p>
          <a:endParaRPr lang="el-GR"/>
        </a:p>
      </dgm:t>
    </dgm:pt>
  </dgm:ptLst>
  <dgm:cxnLst>
    <dgm:cxn modelId="{1F7AC495-4C5E-43AF-BFF3-5D55F49619D9}" type="presOf" srcId="{F9270FF4-62B6-493E-8DDE-36AEDD453755}" destId="{EC3A0DA9-27E3-4BC1-90AC-851D7176B089}" srcOrd="0" destOrd="0" presId="urn:microsoft.com/office/officeart/2005/8/layout/hierarchy3"/>
    <dgm:cxn modelId="{174F9A06-D346-4307-8E61-D330A77C8A94}" type="presOf" srcId="{51E50659-1C6F-437B-8647-E857C25556A4}" destId="{63046FCF-7FA6-45A4-B9EE-29E266B39E81}" srcOrd="0" destOrd="0" presId="urn:microsoft.com/office/officeart/2005/8/layout/hierarchy3"/>
    <dgm:cxn modelId="{542B3C53-976E-4DF2-8EDF-C35993DBB464}" srcId="{35F0B5FC-1D4C-447E-9E02-4818EB6D26FD}" destId="{1D0E5ACB-7450-48DE-B64B-8A8B51CC69CF}" srcOrd="3" destOrd="0" parTransId="{1489F24B-4145-43E9-842F-DB5730C5EEA8}" sibTransId="{7BF5FFDA-D02E-4287-9CB6-469527B8B295}"/>
    <dgm:cxn modelId="{0A53E5CA-C344-44FF-8FD0-6B97674D1C06}" srcId="{E3F30531-875F-41F9-94C9-AA9467C3FC13}" destId="{35F0B5FC-1D4C-447E-9E02-4818EB6D26FD}" srcOrd="1" destOrd="0" parTransId="{436449CB-07FE-426F-8B67-99EE05B1B70E}" sibTransId="{6565E989-CEA5-4A51-83EA-A09508D1E714}"/>
    <dgm:cxn modelId="{9226D648-4A44-4248-AE68-32A0D1E69BC3}" type="presOf" srcId="{E3F30531-875F-41F9-94C9-AA9467C3FC13}" destId="{9A67FC77-36D4-49F4-8459-C4FBA22ED383}" srcOrd="0" destOrd="0" presId="urn:microsoft.com/office/officeart/2005/8/layout/hierarchy3"/>
    <dgm:cxn modelId="{AA8C2E75-DDD4-4355-A825-5AE4E25D957B}" type="presOf" srcId="{A894CB19-9BE6-42C3-A70E-CCE174FE5508}" destId="{79F23E14-06D9-4288-8F54-721F81ACA8EE}" srcOrd="0" destOrd="0" presId="urn:microsoft.com/office/officeart/2005/8/layout/hierarchy3"/>
    <dgm:cxn modelId="{3650E693-8D8B-491E-A99D-960F83739D54}" type="presOf" srcId="{35F0B5FC-1D4C-447E-9E02-4818EB6D26FD}" destId="{B341378E-7807-447D-954E-4A1AB4592C0D}" srcOrd="1" destOrd="0" presId="urn:microsoft.com/office/officeart/2005/8/layout/hierarchy3"/>
    <dgm:cxn modelId="{D5C54069-80AB-4F71-B985-8E9546EC5947}" srcId="{FF704A3B-5B45-4E49-BDB6-EDC96D6A69A2}" destId="{45F8ED21-3EE3-4CD7-A536-22C868C9E129}" srcOrd="3" destOrd="0" parTransId="{80841F8B-2618-42BB-9A82-B704346F7C5D}" sibTransId="{D63C3D92-1FAF-4224-A2A5-BF2BF2D6FC68}"/>
    <dgm:cxn modelId="{7B6E1075-D414-4C4D-BE86-3CB69434B9F4}" type="presOf" srcId="{84C78F63-0930-45C0-8E0F-51F9E5433F2D}" destId="{133C91D4-4AA4-43E1-8832-80F16F6E77FC}" srcOrd="0" destOrd="0" presId="urn:microsoft.com/office/officeart/2005/8/layout/hierarchy3"/>
    <dgm:cxn modelId="{61E61920-1B55-455E-BD52-16AC38EC5A88}" type="presOf" srcId="{5F289713-3CEA-47D7-A019-9F72F3CBF452}" destId="{10AFDB6E-4538-40BC-AA28-3A0EF40CE431}" srcOrd="0" destOrd="0" presId="urn:microsoft.com/office/officeart/2005/8/layout/hierarchy3"/>
    <dgm:cxn modelId="{918B7CE9-956D-4F86-8EA4-20DD366B873B}" type="presOf" srcId="{45F8ED21-3EE3-4CD7-A536-22C868C9E129}" destId="{C5BB0CA5-AD0B-4F90-AFD0-1841C8425F52}" srcOrd="0" destOrd="0" presId="urn:microsoft.com/office/officeart/2005/8/layout/hierarchy3"/>
    <dgm:cxn modelId="{753F92A1-A8F0-4FD4-A22B-7703CB75C059}" type="presOf" srcId="{2C886E4C-E167-48D5-89E9-A65298C9DC2E}" destId="{E52161B4-375D-4BDD-B4CE-DDB4D710ABDD}" srcOrd="0" destOrd="0" presId="urn:microsoft.com/office/officeart/2005/8/layout/hierarchy3"/>
    <dgm:cxn modelId="{A9747BCE-317F-4C1C-AC7A-D12BC82CFAA7}" srcId="{E3F30531-875F-41F9-94C9-AA9467C3FC13}" destId="{FF704A3B-5B45-4E49-BDB6-EDC96D6A69A2}" srcOrd="0" destOrd="0" parTransId="{90B340A6-2E75-424E-92EC-126E066B18F4}" sibTransId="{A40933E4-8949-445D-8E97-ECAB4B04BBFA}"/>
    <dgm:cxn modelId="{06F8CA82-3A58-42E7-8C66-C4394D49B013}" srcId="{35F0B5FC-1D4C-447E-9E02-4818EB6D26FD}" destId="{2C886E4C-E167-48D5-89E9-A65298C9DC2E}" srcOrd="1" destOrd="0" parTransId="{57E4B469-5835-478E-B90A-68DB68DB3E5E}" sibTransId="{7D52E559-7ABE-4647-A23D-2E784BC6AA8F}"/>
    <dgm:cxn modelId="{829DE3C7-96C1-4653-BAB8-05074FA9EFF1}" srcId="{35F0B5FC-1D4C-447E-9E02-4818EB6D26FD}" destId="{184C1C11-BD6E-4F1D-8771-1DBA164625D1}" srcOrd="0" destOrd="0" parTransId="{305F305B-DE42-449E-A443-681E05D052A8}" sibTransId="{B4642C2D-4683-4788-ACCA-0B0D2E411632}"/>
    <dgm:cxn modelId="{5264A481-72D8-4837-894A-69F61883A99D}" type="presOf" srcId="{57E4B469-5835-478E-B90A-68DB68DB3E5E}" destId="{A58CAED6-6DCA-49E9-A6B4-FFF066138259}" srcOrd="0" destOrd="0" presId="urn:microsoft.com/office/officeart/2005/8/layout/hierarchy3"/>
    <dgm:cxn modelId="{9CCA7C16-AC40-4D36-8C5C-5897D4BDB1E8}" type="presOf" srcId="{1965D7CC-33F6-4C72-91A2-8B855913D302}" destId="{F22C6B0F-D95B-44DC-8ABE-C2B85F08DE39}" srcOrd="0" destOrd="0" presId="urn:microsoft.com/office/officeart/2005/8/layout/hierarchy3"/>
    <dgm:cxn modelId="{1CBDA9AD-379B-4646-92D7-D9E30A74971C}" type="presOf" srcId="{4F4A1759-011A-429F-854D-284262BE19CE}" destId="{CC02DA21-46FB-4CF3-9E83-4ED9D57064A6}" srcOrd="0" destOrd="0" presId="urn:microsoft.com/office/officeart/2005/8/layout/hierarchy3"/>
    <dgm:cxn modelId="{01C9BBB2-06A7-427E-B3C4-D703B3FEC4B9}" type="presOf" srcId="{184C1C11-BD6E-4F1D-8771-1DBA164625D1}" destId="{EDC6901D-6D74-42D4-8B68-7037D21D5C5A}" srcOrd="0" destOrd="0" presId="urn:microsoft.com/office/officeart/2005/8/layout/hierarchy3"/>
    <dgm:cxn modelId="{0608E777-5B56-4DD6-B979-FF47B6E1BFD9}" type="presOf" srcId="{305F305B-DE42-449E-A443-681E05D052A8}" destId="{C1CC5EB6-BA50-48C2-B3DC-FF955723C01C}" srcOrd="0" destOrd="0" presId="urn:microsoft.com/office/officeart/2005/8/layout/hierarchy3"/>
    <dgm:cxn modelId="{A3AD100C-BC48-4F73-B56F-2252545514D1}" type="presOf" srcId="{FF704A3B-5B45-4E49-BDB6-EDC96D6A69A2}" destId="{64BDB83B-087F-415A-AEB1-3703D8D38522}" srcOrd="1" destOrd="0" presId="urn:microsoft.com/office/officeart/2005/8/layout/hierarchy3"/>
    <dgm:cxn modelId="{CA10A49A-F483-4397-A15E-50158115E453}" srcId="{FF704A3B-5B45-4E49-BDB6-EDC96D6A69A2}" destId="{84C78F63-0930-45C0-8E0F-51F9E5433F2D}" srcOrd="0" destOrd="0" parTransId="{F9270FF4-62B6-493E-8DDE-36AEDD453755}" sibTransId="{CF9CA426-D544-4144-A3A7-F12A0613DA0F}"/>
    <dgm:cxn modelId="{E345F93B-0216-4923-9066-9AE146746945}" type="presOf" srcId="{A9BD7A82-B3FB-494E-ABA4-91B03EE196C0}" destId="{D324F524-D269-4B5A-9A06-ABAA22FF1C3A}" srcOrd="0" destOrd="0" presId="urn:microsoft.com/office/officeart/2005/8/layout/hierarchy3"/>
    <dgm:cxn modelId="{A698DFE6-4DAB-4762-88C5-46C4E3B7F7D2}" type="presOf" srcId="{1D0E5ACB-7450-48DE-B64B-8A8B51CC69CF}" destId="{A03AF263-2D48-4948-946E-397C1E2E8777}" srcOrd="0" destOrd="0" presId="urn:microsoft.com/office/officeart/2005/8/layout/hierarchy3"/>
    <dgm:cxn modelId="{C85ADB61-15AE-41C9-BC35-41416C4B7983}" type="presOf" srcId="{1489F24B-4145-43E9-842F-DB5730C5EEA8}" destId="{91E27902-475F-4A0E-8119-74D75605A981}" srcOrd="0" destOrd="0" presId="urn:microsoft.com/office/officeart/2005/8/layout/hierarchy3"/>
    <dgm:cxn modelId="{ACBC5FB5-EBD2-4DF5-9A65-32CEF9F2B030}" type="presOf" srcId="{FF704A3B-5B45-4E49-BDB6-EDC96D6A69A2}" destId="{B7C73F09-D89B-4252-BA9B-239627D37A78}" srcOrd="0" destOrd="0" presId="urn:microsoft.com/office/officeart/2005/8/layout/hierarchy3"/>
    <dgm:cxn modelId="{B036B7FF-E354-4A17-9C91-8396564D5575}" srcId="{35F0B5FC-1D4C-447E-9E02-4818EB6D26FD}" destId="{51E50659-1C6F-437B-8647-E857C25556A4}" srcOrd="2" destOrd="0" parTransId="{A9BD7A82-B3FB-494E-ABA4-91B03EE196C0}" sibTransId="{9FC5B06F-7EAA-49DE-A77A-4AF53B84089A}"/>
    <dgm:cxn modelId="{7291DB8B-74BD-42D5-A5D5-1FA2DB7B269F}" type="presOf" srcId="{80841F8B-2618-42BB-9A82-B704346F7C5D}" destId="{325E7460-7BB8-4849-AC6B-F8E2B76229EF}" srcOrd="0" destOrd="0" presId="urn:microsoft.com/office/officeart/2005/8/layout/hierarchy3"/>
    <dgm:cxn modelId="{DD3C464F-E6B3-4F2D-8440-BEE0B710E7B6}" type="presOf" srcId="{0470C9AB-1EE1-47DE-BDF1-046C8E08390D}" destId="{AADF3B2F-AA74-421A-BC08-F160A6915E71}" srcOrd="0" destOrd="0" presId="urn:microsoft.com/office/officeart/2005/8/layout/hierarchy3"/>
    <dgm:cxn modelId="{1E06AB81-D019-4CE4-8F55-9AAB74B94115}" srcId="{FF704A3B-5B45-4E49-BDB6-EDC96D6A69A2}" destId="{1965D7CC-33F6-4C72-91A2-8B855913D302}" srcOrd="4" destOrd="0" parTransId="{099180F6-D63E-4835-A60D-B0B9EC81E504}" sibTransId="{977A03B2-DD13-4E56-AFD2-D2692070A5B3}"/>
    <dgm:cxn modelId="{2D268DB5-4D2F-4999-B17F-2C5B55AD7CCA}" type="presOf" srcId="{099180F6-D63E-4835-A60D-B0B9EC81E504}" destId="{EA9E428A-A142-42B6-A882-25BC6E35F9D4}" srcOrd="0" destOrd="0" presId="urn:microsoft.com/office/officeart/2005/8/layout/hierarchy3"/>
    <dgm:cxn modelId="{14B42065-F1CC-45DA-8DBF-F93BA1D5D228}" type="presOf" srcId="{35F0B5FC-1D4C-447E-9E02-4818EB6D26FD}" destId="{3B109040-AAED-4A27-A5AF-F91A215DB355}" srcOrd="0" destOrd="0" presId="urn:microsoft.com/office/officeart/2005/8/layout/hierarchy3"/>
    <dgm:cxn modelId="{20DF4377-103B-4C3A-BB43-C59B9EB17632}" srcId="{FF704A3B-5B45-4E49-BDB6-EDC96D6A69A2}" destId="{4F4A1759-011A-429F-854D-284262BE19CE}" srcOrd="2" destOrd="0" parTransId="{5F289713-3CEA-47D7-A019-9F72F3CBF452}" sibTransId="{6838CF7F-8941-4718-A7E7-2108A046F253}"/>
    <dgm:cxn modelId="{D82A9B05-934B-4ADE-B4E3-688E85843B1F}" srcId="{FF704A3B-5B45-4E49-BDB6-EDC96D6A69A2}" destId="{A894CB19-9BE6-42C3-A70E-CCE174FE5508}" srcOrd="1" destOrd="0" parTransId="{0470C9AB-1EE1-47DE-BDF1-046C8E08390D}" sibTransId="{70E1A4E4-FCB6-495B-AB56-14407820D1B2}"/>
    <dgm:cxn modelId="{A0DB22AA-5AED-422C-BEA1-6C05CFD6AB42}" type="presParOf" srcId="{9A67FC77-36D4-49F4-8459-C4FBA22ED383}" destId="{9D8DA9B3-43F7-4F73-9152-E48E467BCBCB}" srcOrd="0" destOrd="0" presId="urn:microsoft.com/office/officeart/2005/8/layout/hierarchy3"/>
    <dgm:cxn modelId="{F87EF88C-15FC-45CD-BA86-E67869A780DE}" type="presParOf" srcId="{9D8DA9B3-43F7-4F73-9152-E48E467BCBCB}" destId="{729619A6-A090-4794-931A-C78FD71E4D64}" srcOrd="0" destOrd="0" presId="urn:microsoft.com/office/officeart/2005/8/layout/hierarchy3"/>
    <dgm:cxn modelId="{0E7F6BB3-61F7-4AEA-B315-9CE3482EC358}" type="presParOf" srcId="{729619A6-A090-4794-931A-C78FD71E4D64}" destId="{B7C73F09-D89B-4252-BA9B-239627D37A78}" srcOrd="0" destOrd="0" presId="urn:microsoft.com/office/officeart/2005/8/layout/hierarchy3"/>
    <dgm:cxn modelId="{0A4279DF-34F6-4762-B381-933C141650DB}" type="presParOf" srcId="{729619A6-A090-4794-931A-C78FD71E4D64}" destId="{64BDB83B-087F-415A-AEB1-3703D8D38522}" srcOrd="1" destOrd="0" presId="urn:microsoft.com/office/officeart/2005/8/layout/hierarchy3"/>
    <dgm:cxn modelId="{AB67E6D3-D4E3-4FDC-AC94-3E0AD4A3AC04}" type="presParOf" srcId="{9D8DA9B3-43F7-4F73-9152-E48E467BCBCB}" destId="{282F6252-D254-41FB-AA8B-E9CECFED8C50}" srcOrd="1" destOrd="0" presId="urn:microsoft.com/office/officeart/2005/8/layout/hierarchy3"/>
    <dgm:cxn modelId="{46CE5190-3A88-431D-A544-E222A1193C96}" type="presParOf" srcId="{282F6252-D254-41FB-AA8B-E9CECFED8C50}" destId="{EC3A0DA9-27E3-4BC1-90AC-851D7176B089}" srcOrd="0" destOrd="0" presId="urn:microsoft.com/office/officeart/2005/8/layout/hierarchy3"/>
    <dgm:cxn modelId="{326CF4B1-CFAF-4537-8525-9B222201E2F9}" type="presParOf" srcId="{282F6252-D254-41FB-AA8B-E9CECFED8C50}" destId="{133C91D4-4AA4-43E1-8832-80F16F6E77FC}" srcOrd="1" destOrd="0" presId="urn:microsoft.com/office/officeart/2005/8/layout/hierarchy3"/>
    <dgm:cxn modelId="{96B6C84B-46A2-4557-B4CC-BF9C8E65A407}" type="presParOf" srcId="{282F6252-D254-41FB-AA8B-E9CECFED8C50}" destId="{AADF3B2F-AA74-421A-BC08-F160A6915E71}" srcOrd="2" destOrd="0" presId="urn:microsoft.com/office/officeart/2005/8/layout/hierarchy3"/>
    <dgm:cxn modelId="{F110987C-DAE2-4E93-938A-63826C1A1E1C}" type="presParOf" srcId="{282F6252-D254-41FB-AA8B-E9CECFED8C50}" destId="{79F23E14-06D9-4288-8F54-721F81ACA8EE}" srcOrd="3" destOrd="0" presId="urn:microsoft.com/office/officeart/2005/8/layout/hierarchy3"/>
    <dgm:cxn modelId="{BEDB077B-A76C-4FC1-9967-1485ADE9DF4F}" type="presParOf" srcId="{282F6252-D254-41FB-AA8B-E9CECFED8C50}" destId="{10AFDB6E-4538-40BC-AA28-3A0EF40CE431}" srcOrd="4" destOrd="0" presId="urn:microsoft.com/office/officeart/2005/8/layout/hierarchy3"/>
    <dgm:cxn modelId="{3F8A0751-70F6-4F00-BE81-1799880B7E59}" type="presParOf" srcId="{282F6252-D254-41FB-AA8B-E9CECFED8C50}" destId="{CC02DA21-46FB-4CF3-9E83-4ED9D57064A6}" srcOrd="5" destOrd="0" presId="urn:microsoft.com/office/officeart/2005/8/layout/hierarchy3"/>
    <dgm:cxn modelId="{926A3CDC-D173-45FD-9743-945E02844DC7}" type="presParOf" srcId="{282F6252-D254-41FB-AA8B-E9CECFED8C50}" destId="{325E7460-7BB8-4849-AC6B-F8E2B76229EF}" srcOrd="6" destOrd="0" presId="urn:microsoft.com/office/officeart/2005/8/layout/hierarchy3"/>
    <dgm:cxn modelId="{7834AE46-EC75-44D4-AF02-5BB53F31D1F4}" type="presParOf" srcId="{282F6252-D254-41FB-AA8B-E9CECFED8C50}" destId="{C5BB0CA5-AD0B-4F90-AFD0-1841C8425F52}" srcOrd="7" destOrd="0" presId="urn:microsoft.com/office/officeart/2005/8/layout/hierarchy3"/>
    <dgm:cxn modelId="{8DA7ACDA-27A6-4FB2-B231-92FB4FDB72D1}" type="presParOf" srcId="{282F6252-D254-41FB-AA8B-E9CECFED8C50}" destId="{EA9E428A-A142-42B6-A882-25BC6E35F9D4}" srcOrd="8" destOrd="0" presId="urn:microsoft.com/office/officeart/2005/8/layout/hierarchy3"/>
    <dgm:cxn modelId="{C565EB54-6A14-4E58-8279-F80A90348A75}" type="presParOf" srcId="{282F6252-D254-41FB-AA8B-E9CECFED8C50}" destId="{F22C6B0F-D95B-44DC-8ABE-C2B85F08DE39}" srcOrd="9" destOrd="0" presId="urn:microsoft.com/office/officeart/2005/8/layout/hierarchy3"/>
    <dgm:cxn modelId="{A1F30CC3-F583-4669-9D7E-F08AE7530ECE}" type="presParOf" srcId="{9A67FC77-36D4-49F4-8459-C4FBA22ED383}" destId="{3AC064C5-A99F-480E-87D8-B1145B03821F}" srcOrd="1" destOrd="0" presId="urn:microsoft.com/office/officeart/2005/8/layout/hierarchy3"/>
    <dgm:cxn modelId="{06FE05A0-6F89-4655-A8E7-7C76C083F75F}" type="presParOf" srcId="{3AC064C5-A99F-480E-87D8-B1145B03821F}" destId="{A738A9FC-6B23-4B51-9BE2-A905CFDDF9CA}" srcOrd="0" destOrd="0" presId="urn:microsoft.com/office/officeart/2005/8/layout/hierarchy3"/>
    <dgm:cxn modelId="{9E177289-6BA1-45C3-9F98-F3C6DCE35835}" type="presParOf" srcId="{A738A9FC-6B23-4B51-9BE2-A905CFDDF9CA}" destId="{3B109040-AAED-4A27-A5AF-F91A215DB355}" srcOrd="0" destOrd="0" presId="urn:microsoft.com/office/officeart/2005/8/layout/hierarchy3"/>
    <dgm:cxn modelId="{30907BF6-F62F-40A9-A08D-8DD77E3D131E}" type="presParOf" srcId="{A738A9FC-6B23-4B51-9BE2-A905CFDDF9CA}" destId="{B341378E-7807-447D-954E-4A1AB4592C0D}" srcOrd="1" destOrd="0" presId="urn:microsoft.com/office/officeart/2005/8/layout/hierarchy3"/>
    <dgm:cxn modelId="{46379E43-AC16-4CFF-9CA0-82DA6DEF37C3}" type="presParOf" srcId="{3AC064C5-A99F-480E-87D8-B1145B03821F}" destId="{7ED4E6E5-A7A5-4228-9146-77AE26C4EB47}" srcOrd="1" destOrd="0" presId="urn:microsoft.com/office/officeart/2005/8/layout/hierarchy3"/>
    <dgm:cxn modelId="{6058FFE0-42BE-4E54-92D2-B3983D0B7458}" type="presParOf" srcId="{7ED4E6E5-A7A5-4228-9146-77AE26C4EB47}" destId="{C1CC5EB6-BA50-48C2-B3DC-FF955723C01C}" srcOrd="0" destOrd="0" presId="urn:microsoft.com/office/officeart/2005/8/layout/hierarchy3"/>
    <dgm:cxn modelId="{B7BDF4E3-2D80-4E4B-B3AA-84C85E679BB1}" type="presParOf" srcId="{7ED4E6E5-A7A5-4228-9146-77AE26C4EB47}" destId="{EDC6901D-6D74-42D4-8B68-7037D21D5C5A}" srcOrd="1" destOrd="0" presId="urn:microsoft.com/office/officeart/2005/8/layout/hierarchy3"/>
    <dgm:cxn modelId="{840F6D19-83B3-4D82-A07F-DA0CD7D6CB0F}" type="presParOf" srcId="{7ED4E6E5-A7A5-4228-9146-77AE26C4EB47}" destId="{A58CAED6-6DCA-49E9-A6B4-FFF066138259}" srcOrd="2" destOrd="0" presId="urn:microsoft.com/office/officeart/2005/8/layout/hierarchy3"/>
    <dgm:cxn modelId="{C769EDCF-3320-4212-9564-AD604FC3FE9E}" type="presParOf" srcId="{7ED4E6E5-A7A5-4228-9146-77AE26C4EB47}" destId="{E52161B4-375D-4BDD-B4CE-DDB4D710ABDD}" srcOrd="3" destOrd="0" presId="urn:microsoft.com/office/officeart/2005/8/layout/hierarchy3"/>
    <dgm:cxn modelId="{182614D4-4B23-41CC-80A5-04DD4031104F}" type="presParOf" srcId="{7ED4E6E5-A7A5-4228-9146-77AE26C4EB47}" destId="{D324F524-D269-4B5A-9A06-ABAA22FF1C3A}" srcOrd="4" destOrd="0" presId="urn:microsoft.com/office/officeart/2005/8/layout/hierarchy3"/>
    <dgm:cxn modelId="{F55E8AAE-4533-4C60-A143-F353D14203F3}" type="presParOf" srcId="{7ED4E6E5-A7A5-4228-9146-77AE26C4EB47}" destId="{63046FCF-7FA6-45A4-B9EE-29E266B39E81}" srcOrd="5" destOrd="0" presId="urn:microsoft.com/office/officeart/2005/8/layout/hierarchy3"/>
    <dgm:cxn modelId="{437A9784-DBFB-49EA-9449-26A55CA71E3B}" type="presParOf" srcId="{7ED4E6E5-A7A5-4228-9146-77AE26C4EB47}" destId="{91E27902-475F-4A0E-8119-74D75605A981}" srcOrd="6" destOrd="0" presId="urn:microsoft.com/office/officeart/2005/8/layout/hierarchy3"/>
    <dgm:cxn modelId="{849BDBE1-B93C-46B8-9E0C-30D42C2301D7}" type="presParOf" srcId="{7ED4E6E5-A7A5-4228-9146-77AE26C4EB47}" destId="{A03AF263-2D48-4948-946E-397C1E2E8777}"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C20A84-727C-452A-8464-08697A89C928}">
      <dsp:nvSpPr>
        <dsp:cNvPr id="0" name=""/>
        <dsp:cNvSpPr/>
      </dsp:nvSpPr>
      <dsp:spPr>
        <a:xfrm>
          <a:off x="5041581" y="2232238"/>
          <a:ext cx="3383354" cy="3118014"/>
        </a:xfrm>
        <a:prstGeom prst="gear9">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t>Κομβικές ιδιότητες, ικανότητες και δεξιότητες (ικανότητες-</a:t>
          </a:r>
          <a:r>
            <a:rPr lang="el-GR" sz="2000" b="1" kern="1200" dirty="0" err="1" smtClean="0"/>
            <a:t>κλειδι</a:t>
          </a:r>
          <a:r>
            <a:rPr lang="el-GR" sz="2000" b="1" kern="1200" dirty="0" smtClean="0"/>
            <a:t>ά)</a:t>
          </a:r>
          <a:endParaRPr lang="el-GR" sz="2000" b="1" kern="1200" dirty="0"/>
        </a:p>
      </dsp:txBody>
      <dsp:txXfrm>
        <a:off x="5701954" y="2962618"/>
        <a:ext cx="2062608" cy="1602723"/>
      </dsp:txXfrm>
    </dsp:sp>
    <dsp:sp modelId="{89BB5ACE-CA92-4668-ADA7-DF782A118233}">
      <dsp:nvSpPr>
        <dsp:cNvPr id="0" name=""/>
        <dsp:cNvSpPr/>
      </dsp:nvSpPr>
      <dsp:spPr>
        <a:xfrm rot="20547369">
          <a:off x="431061" y="1734430"/>
          <a:ext cx="3430979" cy="3389481"/>
        </a:xfrm>
        <a:prstGeom prst="gear6">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t>Στάσεις και συμπεριφορές που διακρίνουν τον δημοκρατικό πολίτη</a:t>
          </a:r>
          <a:endParaRPr lang="el-GR" sz="2000" b="1" kern="1200" dirty="0"/>
        </a:p>
      </dsp:txBody>
      <dsp:txXfrm>
        <a:off x="1290405" y="2592899"/>
        <a:ext cx="1712291" cy="1672543"/>
      </dsp:txXfrm>
    </dsp:sp>
    <dsp:sp modelId="{599CDACC-A2B3-429C-9B26-0A8624F3F336}">
      <dsp:nvSpPr>
        <dsp:cNvPr id="0" name=""/>
        <dsp:cNvSpPr/>
      </dsp:nvSpPr>
      <dsp:spPr>
        <a:xfrm rot="20700000">
          <a:off x="2967506" y="-20509"/>
          <a:ext cx="3624592" cy="3376657"/>
        </a:xfrm>
        <a:prstGeom prst="gear6">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t>Επαρκές και συνεκτικό σώμα γνώσεων από όλες τις Επιστήμες</a:t>
          </a:r>
          <a:endParaRPr lang="el-GR" sz="2000" b="1" kern="1200" dirty="0"/>
        </a:p>
      </dsp:txBody>
      <dsp:txXfrm rot="-20700000">
        <a:off x="3777191" y="705384"/>
        <a:ext cx="2005222" cy="1924868"/>
      </dsp:txXfrm>
    </dsp:sp>
    <dsp:sp modelId="{EE768301-E83D-4802-BB79-CD034E296CE5}">
      <dsp:nvSpPr>
        <dsp:cNvPr id="0" name=""/>
        <dsp:cNvSpPr/>
      </dsp:nvSpPr>
      <dsp:spPr>
        <a:xfrm rot="20083943">
          <a:off x="6574164" y="1901845"/>
          <a:ext cx="1765887" cy="1905839"/>
        </a:xfrm>
        <a:prstGeom prst="circularArrow">
          <a:avLst>
            <a:gd name="adj1" fmla="val 4687"/>
            <a:gd name="adj2" fmla="val 299029"/>
            <a:gd name="adj3" fmla="val 2539023"/>
            <a:gd name="adj4" fmla="val 15812887"/>
            <a:gd name="adj5" fmla="val 5469"/>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A6DD7F91-4842-4934-9245-BD9562FDDFEE}">
      <dsp:nvSpPr>
        <dsp:cNvPr id="0" name=""/>
        <dsp:cNvSpPr/>
      </dsp:nvSpPr>
      <dsp:spPr>
        <a:xfrm>
          <a:off x="5" y="1944222"/>
          <a:ext cx="2762406" cy="2762406"/>
        </a:xfrm>
        <a:prstGeom prst="leftCircularArrow">
          <a:avLst>
            <a:gd name="adj1" fmla="val 6452"/>
            <a:gd name="adj2" fmla="val 429999"/>
            <a:gd name="adj3" fmla="val 10489124"/>
            <a:gd name="adj4" fmla="val 14837806"/>
            <a:gd name="adj5" fmla="val 7527"/>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EBB8259B-DACF-4BC9-A410-D0D668184579}">
      <dsp:nvSpPr>
        <dsp:cNvPr id="0" name=""/>
        <dsp:cNvSpPr/>
      </dsp:nvSpPr>
      <dsp:spPr>
        <a:xfrm>
          <a:off x="2304261" y="-71996"/>
          <a:ext cx="4169445" cy="3613789"/>
        </a:xfrm>
        <a:prstGeom prst="circularArrow">
          <a:avLst>
            <a:gd name="adj1" fmla="val 5984"/>
            <a:gd name="adj2" fmla="val 394124"/>
            <a:gd name="adj3" fmla="val 13313824"/>
            <a:gd name="adj4" fmla="val 10508221"/>
            <a:gd name="adj5" fmla="val 6981"/>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33EB2-AB41-4B59-B044-791D9AE81D9B}">
      <dsp:nvSpPr>
        <dsp:cNvPr id="0" name=""/>
        <dsp:cNvSpPr/>
      </dsp:nvSpPr>
      <dsp:spPr>
        <a:xfrm>
          <a:off x="1517984" y="216021"/>
          <a:ext cx="4890738" cy="1552492"/>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5C8DE9-F70A-4AEB-ACFA-62304F802F25}">
      <dsp:nvSpPr>
        <dsp:cNvPr id="0" name=""/>
        <dsp:cNvSpPr/>
      </dsp:nvSpPr>
      <dsp:spPr>
        <a:xfrm>
          <a:off x="3456385" y="4176465"/>
          <a:ext cx="866346" cy="554461"/>
        </a:xfrm>
        <a:prstGeom prst="down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BB6055-203C-4322-8432-94FC1BF2428A}">
      <dsp:nvSpPr>
        <dsp:cNvPr id="0" name=""/>
        <dsp:cNvSpPr/>
      </dsp:nvSpPr>
      <dsp:spPr>
        <a:xfrm>
          <a:off x="1847708" y="4341986"/>
          <a:ext cx="4158462" cy="1416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l-GR" sz="2800" kern="1200" dirty="0" smtClean="0"/>
            <a:t>Μαθησιακά επιτεύγματα στις Φυσικές Επιστήμες</a:t>
          </a:r>
          <a:endParaRPr lang="el-GR" sz="2800" kern="1200" dirty="0"/>
        </a:p>
      </dsp:txBody>
      <dsp:txXfrm>
        <a:off x="1847708" y="4341986"/>
        <a:ext cx="4158462" cy="1416455"/>
      </dsp:txXfrm>
    </dsp:sp>
    <dsp:sp modelId="{E1B49783-F997-45E0-9A5C-DB6D3A21C77B}">
      <dsp:nvSpPr>
        <dsp:cNvPr id="0" name=""/>
        <dsp:cNvSpPr/>
      </dsp:nvSpPr>
      <dsp:spPr>
        <a:xfrm>
          <a:off x="2880326" y="2160234"/>
          <a:ext cx="2053931" cy="201843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t>Στάσεις (επιστημονική νοοτροπία)</a:t>
          </a:r>
          <a:endParaRPr lang="el-GR" sz="1800" b="1" kern="1200" dirty="0"/>
        </a:p>
      </dsp:txBody>
      <dsp:txXfrm>
        <a:off x="3181117" y="2455828"/>
        <a:ext cx="1452349" cy="1427251"/>
      </dsp:txXfrm>
    </dsp:sp>
    <dsp:sp modelId="{5C3A7E9E-8138-43B5-9CFF-A5948DEA83F4}">
      <dsp:nvSpPr>
        <dsp:cNvPr id="0" name=""/>
        <dsp:cNvSpPr/>
      </dsp:nvSpPr>
      <dsp:spPr>
        <a:xfrm>
          <a:off x="1656186" y="288033"/>
          <a:ext cx="2135489" cy="2135489"/>
        </a:xfrm>
        <a:prstGeom prst="ellipse">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t>Έννοιες</a:t>
          </a:r>
        </a:p>
        <a:p>
          <a:pPr lvl="0" algn="ctr" defTabSz="800100">
            <a:lnSpc>
              <a:spcPct val="90000"/>
            </a:lnSpc>
            <a:spcBef>
              <a:spcPct val="0"/>
            </a:spcBef>
            <a:spcAft>
              <a:spcPct val="35000"/>
            </a:spcAft>
          </a:pPr>
          <a:r>
            <a:rPr lang="el-GR" sz="1800" b="1" kern="1200" dirty="0" smtClean="0"/>
            <a:t>(εννοιολογική κατανόηση)</a:t>
          </a:r>
          <a:endParaRPr lang="el-GR" sz="1800" b="1" kern="1200" dirty="0"/>
        </a:p>
      </dsp:txBody>
      <dsp:txXfrm>
        <a:off x="1968921" y="600768"/>
        <a:ext cx="1510019" cy="1510019"/>
      </dsp:txXfrm>
    </dsp:sp>
    <dsp:sp modelId="{D1ED9AB4-2214-4E15-818E-E85DF35941DF}">
      <dsp:nvSpPr>
        <dsp:cNvPr id="0" name=""/>
        <dsp:cNvSpPr/>
      </dsp:nvSpPr>
      <dsp:spPr>
        <a:xfrm>
          <a:off x="3816427" y="0"/>
          <a:ext cx="2146281" cy="2089050"/>
        </a:xfrm>
        <a:prstGeom prst="ellips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t>Δεξιότητες  (επιστημονική μεθοδολογία</a:t>
          </a:r>
          <a:r>
            <a:rPr lang="el-GR" sz="1300" kern="1200" dirty="0" smtClean="0"/>
            <a:t>)</a:t>
          </a:r>
          <a:endParaRPr lang="el-GR" sz="1300" kern="1200" dirty="0"/>
        </a:p>
      </dsp:txBody>
      <dsp:txXfrm>
        <a:off x="4130743" y="305934"/>
        <a:ext cx="1517649" cy="1477182"/>
      </dsp:txXfrm>
    </dsp:sp>
    <dsp:sp modelId="{539B8840-BBC2-4242-BE08-D569C7A98B9C}">
      <dsp:nvSpPr>
        <dsp:cNvPr id="0" name=""/>
        <dsp:cNvSpPr/>
      </dsp:nvSpPr>
      <dsp:spPr>
        <a:xfrm>
          <a:off x="1008097" y="-213825"/>
          <a:ext cx="5762609" cy="4498308"/>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B99AA-9800-4155-8406-88451BD5F08A}">
      <dsp:nvSpPr>
        <dsp:cNvPr id="0" name=""/>
        <dsp:cNvSpPr/>
      </dsp:nvSpPr>
      <dsp:spPr>
        <a:xfrm>
          <a:off x="144018" y="0"/>
          <a:ext cx="4125481" cy="532859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l-GR" sz="3600" kern="1200" dirty="0" smtClean="0"/>
            <a:t>Βασικές</a:t>
          </a:r>
          <a:endParaRPr lang="el-GR" sz="3600" kern="1200" dirty="0"/>
        </a:p>
      </dsp:txBody>
      <dsp:txXfrm>
        <a:off x="144018" y="0"/>
        <a:ext cx="4125481" cy="1598577"/>
      </dsp:txXfrm>
    </dsp:sp>
    <dsp:sp modelId="{FA8858CA-7D58-4986-AC74-CB49DD3E1CBF}">
      <dsp:nvSpPr>
        <dsp:cNvPr id="0" name=""/>
        <dsp:cNvSpPr/>
      </dsp:nvSpPr>
      <dsp:spPr>
        <a:xfrm>
          <a:off x="416836" y="1601829"/>
          <a:ext cx="3300385" cy="43633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Παρατήρηση</a:t>
          </a:r>
          <a:endParaRPr lang="el-GR" sz="1600" b="1" kern="1200" dirty="0"/>
        </a:p>
      </dsp:txBody>
      <dsp:txXfrm>
        <a:off x="429616" y="1614609"/>
        <a:ext cx="3274825" cy="410770"/>
      </dsp:txXfrm>
    </dsp:sp>
    <dsp:sp modelId="{AEC05AB3-68AE-4B86-8F07-FA0F60471EBE}">
      <dsp:nvSpPr>
        <dsp:cNvPr id="0" name=""/>
        <dsp:cNvSpPr/>
      </dsp:nvSpPr>
      <dsp:spPr>
        <a:xfrm>
          <a:off x="416836" y="2105288"/>
          <a:ext cx="3300385" cy="43633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Επικοινωνία</a:t>
          </a:r>
          <a:endParaRPr lang="el-GR" sz="1600" b="1" kern="1200" dirty="0"/>
        </a:p>
      </dsp:txBody>
      <dsp:txXfrm>
        <a:off x="429616" y="2118068"/>
        <a:ext cx="3274825" cy="410770"/>
      </dsp:txXfrm>
    </dsp:sp>
    <dsp:sp modelId="{729AED9D-E4DA-479D-99AD-9DD490D01161}">
      <dsp:nvSpPr>
        <dsp:cNvPr id="0" name=""/>
        <dsp:cNvSpPr/>
      </dsp:nvSpPr>
      <dsp:spPr>
        <a:xfrm>
          <a:off x="432051" y="2592288"/>
          <a:ext cx="3300385" cy="43633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Ταξινόμηση</a:t>
          </a:r>
          <a:endParaRPr lang="el-GR" sz="1600" b="1" kern="1200" dirty="0"/>
        </a:p>
      </dsp:txBody>
      <dsp:txXfrm>
        <a:off x="444831" y="2605068"/>
        <a:ext cx="3274825" cy="410770"/>
      </dsp:txXfrm>
    </dsp:sp>
    <dsp:sp modelId="{1EBA7BB0-4EB1-42D9-BCCE-A301A35BB777}">
      <dsp:nvSpPr>
        <dsp:cNvPr id="0" name=""/>
        <dsp:cNvSpPr/>
      </dsp:nvSpPr>
      <dsp:spPr>
        <a:xfrm>
          <a:off x="416836" y="3112204"/>
          <a:ext cx="3300385" cy="43633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Χρήση χωροχρονικών σχέσεων</a:t>
          </a:r>
          <a:endParaRPr lang="el-GR" sz="1600" b="1" kern="1200" dirty="0"/>
        </a:p>
      </dsp:txBody>
      <dsp:txXfrm>
        <a:off x="429616" y="3124984"/>
        <a:ext cx="3274825" cy="410770"/>
      </dsp:txXfrm>
    </dsp:sp>
    <dsp:sp modelId="{07781756-2436-434E-88C0-D586269CDD32}">
      <dsp:nvSpPr>
        <dsp:cNvPr id="0" name=""/>
        <dsp:cNvSpPr/>
      </dsp:nvSpPr>
      <dsp:spPr>
        <a:xfrm>
          <a:off x="416836" y="3615663"/>
          <a:ext cx="3300385" cy="43633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Ερμηνεία της παρατήρησης</a:t>
          </a:r>
          <a:endParaRPr lang="el-GR" sz="1600" b="1" kern="1200" dirty="0"/>
        </a:p>
      </dsp:txBody>
      <dsp:txXfrm>
        <a:off x="429616" y="3628443"/>
        <a:ext cx="3274825" cy="410770"/>
      </dsp:txXfrm>
    </dsp:sp>
    <dsp:sp modelId="{5C41C1CF-17AA-4133-9780-EB501254FFDE}">
      <dsp:nvSpPr>
        <dsp:cNvPr id="0" name=""/>
        <dsp:cNvSpPr/>
      </dsp:nvSpPr>
      <dsp:spPr>
        <a:xfrm>
          <a:off x="416836" y="4119121"/>
          <a:ext cx="3300385" cy="43633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Πρόβλεψη</a:t>
          </a:r>
          <a:endParaRPr lang="el-GR" sz="1600" b="1" kern="1200" dirty="0"/>
        </a:p>
      </dsp:txBody>
      <dsp:txXfrm>
        <a:off x="429616" y="4131901"/>
        <a:ext cx="3274825" cy="410770"/>
      </dsp:txXfrm>
    </dsp:sp>
    <dsp:sp modelId="{41DDB658-D954-4057-9328-9D9C3E348B2D}">
      <dsp:nvSpPr>
        <dsp:cNvPr id="0" name=""/>
        <dsp:cNvSpPr/>
      </dsp:nvSpPr>
      <dsp:spPr>
        <a:xfrm>
          <a:off x="416836" y="4622579"/>
          <a:ext cx="3300385" cy="43633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Μέτρηση</a:t>
          </a:r>
          <a:endParaRPr lang="el-GR" sz="1600" b="1" kern="1200" dirty="0"/>
        </a:p>
      </dsp:txBody>
      <dsp:txXfrm>
        <a:off x="429616" y="4635359"/>
        <a:ext cx="3274825" cy="410770"/>
      </dsp:txXfrm>
    </dsp:sp>
    <dsp:sp modelId="{5C011079-3964-4FD0-A447-BC4FF823F3A3}">
      <dsp:nvSpPr>
        <dsp:cNvPr id="0" name=""/>
        <dsp:cNvSpPr/>
      </dsp:nvSpPr>
      <dsp:spPr>
        <a:xfrm>
          <a:off x="4443470" y="0"/>
          <a:ext cx="4125481" cy="532859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l-GR" sz="3600" kern="1200" dirty="0" smtClean="0"/>
            <a:t>Σύνθετες</a:t>
          </a:r>
          <a:endParaRPr lang="el-GR" sz="3600" kern="1200" dirty="0"/>
        </a:p>
      </dsp:txBody>
      <dsp:txXfrm>
        <a:off x="4443470" y="0"/>
        <a:ext cx="4125481" cy="1598577"/>
      </dsp:txXfrm>
    </dsp:sp>
    <dsp:sp modelId="{578E6F73-AE37-4B74-B710-F89EFAE67C00}">
      <dsp:nvSpPr>
        <dsp:cNvPr id="0" name=""/>
        <dsp:cNvSpPr/>
      </dsp:nvSpPr>
      <dsp:spPr>
        <a:xfrm>
          <a:off x="4851729" y="1598837"/>
          <a:ext cx="3300385" cy="51158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Διατύπωση λειτουργικών ορισμών</a:t>
          </a:r>
          <a:endParaRPr lang="el-GR" sz="1600" b="1" kern="1200" dirty="0"/>
        </a:p>
      </dsp:txBody>
      <dsp:txXfrm>
        <a:off x="4866713" y="1613821"/>
        <a:ext cx="3270417" cy="481621"/>
      </dsp:txXfrm>
    </dsp:sp>
    <dsp:sp modelId="{46EEDD05-8B74-41BC-B6A3-28E0328F9660}">
      <dsp:nvSpPr>
        <dsp:cNvPr id="0" name=""/>
        <dsp:cNvSpPr/>
      </dsp:nvSpPr>
      <dsp:spPr>
        <a:xfrm>
          <a:off x="4851729" y="2189132"/>
          <a:ext cx="3300385" cy="51158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Μοντελοποίηση</a:t>
          </a:r>
          <a:endParaRPr lang="el-GR" sz="1600" b="1" kern="1200" dirty="0"/>
        </a:p>
      </dsp:txBody>
      <dsp:txXfrm>
        <a:off x="4866713" y="2204116"/>
        <a:ext cx="3270417" cy="481621"/>
      </dsp:txXfrm>
    </dsp:sp>
    <dsp:sp modelId="{85515846-6AEF-4181-B3CF-CC7994512896}">
      <dsp:nvSpPr>
        <dsp:cNvPr id="0" name=""/>
        <dsp:cNvSpPr/>
      </dsp:nvSpPr>
      <dsp:spPr>
        <a:xfrm>
          <a:off x="4851729" y="2779427"/>
          <a:ext cx="3300385" cy="51158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Ερμηνεία δεδομένων</a:t>
          </a:r>
          <a:endParaRPr lang="el-GR" sz="1600" b="1" kern="1200" dirty="0"/>
        </a:p>
      </dsp:txBody>
      <dsp:txXfrm>
        <a:off x="4866713" y="2794411"/>
        <a:ext cx="3270417" cy="481621"/>
      </dsp:txXfrm>
    </dsp:sp>
    <dsp:sp modelId="{23D1E987-2F16-4B1E-9842-8350A2E96F26}">
      <dsp:nvSpPr>
        <dsp:cNvPr id="0" name=""/>
        <dsp:cNvSpPr/>
      </dsp:nvSpPr>
      <dsp:spPr>
        <a:xfrm>
          <a:off x="4851729" y="3369723"/>
          <a:ext cx="3300385" cy="51158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Υπόθεση</a:t>
          </a:r>
          <a:endParaRPr lang="el-GR" sz="1600" b="1" kern="1200" dirty="0"/>
        </a:p>
      </dsp:txBody>
      <dsp:txXfrm>
        <a:off x="4866713" y="3384707"/>
        <a:ext cx="3270417" cy="481621"/>
      </dsp:txXfrm>
    </dsp:sp>
    <dsp:sp modelId="{9727F51C-DE0F-4967-863C-16211873845B}">
      <dsp:nvSpPr>
        <dsp:cNvPr id="0" name=""/>
        <dsp:cNvSpPr/>
      </dsp:nvSpPr>
      <dsp:spPr>
        <a:xfrm>
          <a:off x="4851729" y="3960018"/>
          <a:ext cx="3300385" cy="51158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Πειραματισμός</a:t>
          </a:r>
          <a:endParaRPr lang="el-GR" sz="1600" b="1" kern="1200" dirty="0"/>
        </a:p>
      </dsp:txBody>
      <dsp:txXfrm>
        <a:off x="4866713" y="3975002"/>
        <a:ext cx="3270417" cy="481621"/>
      </dsp:txXfrm>
    </dsp:sp>
    <dsp:sp modelId="{B4041F4D-D317-4913-9055-31283E5F3547}">
      <dsp:nvSpPr>
        <dsp:cNvPr id="0" name=""/>
        <dsp:cNvSpPr/>
      </dsp:nvSpPr>
      <dsp:spPr>
        <a:xfrm>
          <a:off x="4851729" y="4550313"/>
          <a:ext cx="3300385" cy="51158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l-GR" sz="1600" b="1" kern="1200" dirty="0" smtClean="0"/>
            <a:t>Αναγνώριση και έλεγχος μεταβλητών</a:t>
          </a:r>
          <a:endParaRPr lang="el-GR" sz="1600" b="1" kern="1200" dirty="0"/>
        </a:p>
      </dsp:txBody>
      <dsp:txXfrm>
        <a:off x="4866713" y="4565297"/>
        <a:ext cx="3270417" cy="4816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04E382-B897-4998-B93A-1F5FE886F07D}">
      <dsp:nvSpPr>
        <dsp:cNvPr id="0" name=""/>
        <dsp:cNvSpPr/>
      </dsp:nvSpPr>
      <dsp:spPr>
        <a:xfrm>
          <a:off x="0" y="937464"/>
          <a:ext cx="3384376" cy="352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C8A069-0D0E-4D04-8DDF-039A511EB269}">
      <dsp:nvSpPr>
        <dsp:cNvPr id="0" name=""/>
        <dsp:cNvSpPr/>
      </dsp:nvSpPr>
      <dsp:spPr>
        <a:xfrm>
          <a:off x="169218" y="730824"/>
          <a:ext cx="2369063" cy="4132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45" tIns="0" rIns="89545" bIns="0" numCol="1" spcCol="1270" anchor="ctr" anchorCtr="0">
          <a:noAutofit/>
        </a:bodyPr>
        <a:lstStyle/>
        <a:p>
          <a:pPr lvl="0" algn="l" defTabSz="622300">
            <a:lnSpc>
              <a:spcPct val="90000"/>
            </a:lnSpc>
            <a:spcBef>
              <a:spcPct val="0"/>
            </a:spcBef>
            <a:spcAft>
              <a:spcPct val="35000"/>
            </a:spcAft>
          </a:pPr>
          <a:r>
            <a:rPr lang="el-GR" sz="1400" b="1" kern="1200" dirty="0" smtClean="0"/>
            <a:t>Κριτική ανασκόπηση</a:t>
          </a:r>
          <a:endParaRPr lang="el-GR" sz="1400" b="1" kern="1200" dirty="0"/>
        </a:p>
      </dsp:txBody>
      <dsp:txXfrm>
        <a:off x="189393" y="750999"/>
        <a:ext cx="2328713" cy="372930"/>
      </dsp:txXfrm>
    </dsp:sp>
    <dsp:sp modelId="{CA6772E2-D5AF-4710-9FAA-24D9ED6C8BF3}">
      <dsp:nvSpPr>
        <dsp:cNvPr id="0" name=""/>
        <dsp:cNvSpPr/>
      </dsp:nvSpPr>
      <dsp:spPr>
        <a:xfrm>
          <a:off x="0" y="1572504"/>
          <a:ext cx="3384376" cy="352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8A659A-721B-4D37-B189-F22D9443F162}">
      <dsp:nvSpPr>
        <dsp:cNvPr id="0" name=""/>
        <dsp:cNvSpPr/>
      </dsp:nvSpPr>
      <dsp:spPr>
        <a:xfrm>
          <a:off x="169218" y="1365864"/>
          <a:ext cx="2369063" cy="4132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45" tIns="0" rIns="89545" bIns="0" numCol="1" spcCol="1270" anchor="ctr" anchorCtr="0">
          <a:noAutofit/>
        </a:bodyPr>
        <a:lstStyle/>
        <a:p>
          <a:pPr lvl="0" algn="l" defTabSz="622300">
            <a:lnSpc>
              <a:spcPct val="90000"/>
            </a:lnSpc>
            <a:spcBef>
              <a:spcPct val="0"/>
            </a:spcBef>
            <a:spcAft>
              <a:spcPct val="35000"/>
            </a:spcAft>
          </a:pPr>
          <a:r>
            <a:rPr lang="el-GR" sz="1400" b="1" kern="1200" dirty="0" smtClean="0"/>
            <a:t>Οριοθετημένη κρίση</a:t>
          </a:r>
          <a:endParaRPr lang="el-GR" sz="1400" b="1" kern="1200" dirty="0"/>
        </a:p>
      </dsp:txBody>
      <dsp:txXfrm>
        <a:off x="189393" y="1386039"/>
        <a:ext cx="2328713" cy="372930"/>
      </dsp:txXfrm>
    </dsp:sp>
    <dsp:sp modelId="{3258EA11-D4A0-4032-A662-280D3260ACCA}">
      <dsp:nvSpPr>
        <dsp:cNvPr id="0" name=""/>
        <dsp:cNvSpPr/>
      </dsp:nvSpPr>
      <dsp:spPr>
        <a:xfrm>
          <a:off x="0" y="2207544"/>
          <a:ext cx="3384376" cy="352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2FF5A3-F294-40BC-A860-AEB561BCB06D}">
      <dsp:nvSpPr>
        <dsp:cNvPr id="0" name=""/>
        <dsp:cNvSpPr/>
      </dsp:nvSpPr>
      <dsp:spPr>
        <a:xfrm>
          <a:off x="169218" y="2000904"/>
          <a:ext cx="2369063" cy="4132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45" tIns="0" rIns="89545" bIns="0" numCol="1" spcCol="1270" anchor="ctr" anchorCtr="0">
          <a:noAutofit/>
        </a:bodyPr>
        <a:lstStyle/>
        <a:p>
          <a:pPr lvl="0" algn="l" defTabSz="622300">
            <a:lnSpc>
              <a:spcPct val="90000"/>
            </a:lnSpc>
            <a:spcBef>
              <a:spcPct val="0"/>
            </a:spcBef>
            <a:spcAft>
              <a:spcPct val="35000"/>
            </a:spcAft>
          </a:pPr>
          <a:r>
            <a:rPr lang="el-GR" sz="1400" b="1" kern="1200" dirty="0" smtClean="0"/>
            <a:t>Σεβασμός στις αποδείξεις</a:t>
          </a:r>
          <a:endParaRPr lang="el-GR" sz="1400" b="1" kern="1200" dirty="0"/>
        </a:p>
      </dsp:txBody>
      <dsp:txXfrm>
        <a:off x="189393" y="2021079"/>
        <a:ext cx="2328713" cy="372930"/>
      </dsp:txXfrm>
    </dsp:sp>
    <dsp:sp modelId="{8385BCE8-DC71-4E2B-8370-43A163581889}">
      <dsp:nvSpPr>
        <dsp:cNvPr id="0" name=""/>
        <dsp:cNvSpPr/>
      </dsp:nvSpPr>
      <dsp:spPr>
        <a:xfrm>
          <a:off x="0" y="2842584"/>
          <a:ext cx="3384376" cy="352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C49F4F-723C-402C-8ECE-90DE2B51C670}">
      <dsp:nvSpPr>
        <dsp:cNvPr id="0" name=""/>
        <dsp:cNvSpPr/>
      </dsp:nvSpPr>
      <dsp:spPr>
        <a:xfrm>
          <a:off x="169218" y="2635944"/>
          <a:ext cx="2369063" cy="4132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45" tIns="0" rIns="89545" bIns="0" numCol="1" spcCol="1270" anchor="ctr" anchorCtr="0">
          <a:noAutofit/>
        </a:bodyPr>
        <a:lstStyle/>
        <a:p>
          <a:pPr lvl="0" algn="l" defTabSz="622300">
            <a:lnSpc>
              <a:spcPct val="90000"/>
            </a:lnSpc>
            <a:spcBef>
              <a:spcPct val="0"/>
            </a:spcBef>
            <a:spcAft>
              <a:spcPct val="35000"/>
            </a:spcAft>
          </a:pPr>
          <a:r>
            <a:rPr lang="el-GR" sz="1400" b="1" kern="1200" dirty="0" smtClean="0"/>
            <a:t>Εντιμότητα</a:t>
          </a:r>
          <a:endParaRPr lang="el-GR" sz="1400" b="1" kern="1200" dirty="0"/>
        </a:p>
      </dsp:txBody>
      <dsp:txXfrm>
        <a:off x="189393" y="2656119"/>
        <a:ext cx="2328713" cy="372930"/>
      </dsp:txXfrm>
    </dsp:sp>
    <dsp:sp modelId="{2C54D4D4-BA0D-49A4-9F93-C8F18FD27919}">
      <dsp:nvSpPr>
        <dsp:cNvPr id="0" name=""/>
        <dsp:cNvSpPr/>
      </dsp:nvSpPr>
      <dsp:spPr>
        <a:xfrm>
          <a:off x="0" y="3477624"/>
          <a:ext cx="3384376" cy="3528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E7D0A2-A36C-4377-B6A7-BDC5B3AAEEF2}">
      <dsp:nvSpPr>
        <dsp:cNvPr id="0" name=""/>
        <dsp:cNvSpPr/>
      </dsp:nvSpPr>
      <dsp:spPr>
        <a:xfrm>
          <a:off x="169218" y="3270984"/>
          <a:ext cx="2369063" cy="41328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45" tIns="0" rIns="89545" bIns="0" numCol="1" spcCol="1270" anchor="ctr" anchorCtr="0">
          <a:noAutofit/>
        </a:bodyPr>
        <a:lstStyle/>
        <a:p>
          <a:pPr lvl="0" algn="l" defTabSz="622300">
            <a:lnSpc>
              <a:spcPct val="90000"/>
            </a:lnSpc>
            <a:spcBef>
              <a:spcPct val="0"/>
            </a:spcBef>
            <a:spcAft>
              <a:spcPct val="35000"/>
            </a:spcAft>
          </a:pPr>
          <a:r>
            <a:rPr lang="el-GR" sz="1400" b="1" kern="1200" dirty="0" smtClean="0"/>
            <a:t>Αντικειμενικότητα</a:t>
          </a:r>
          <a:endParaRPr lang="el-GR" sz="1400" b="1" kern="1200" dirty="0"/>
        </a:p>
      </dsp:txBody>
      <dsp:txXfrm>
        <a:off x="189393" y="3291159"/>
        <a:ext cx="2328713" cy="372930"/>
      </dsp:txXfrm>
    </dsp:sp>
    <dsp:sp modelId="{806AC012-C91C-49A7-947F-42629B20EB2D}">
      <dsp:nvSpPr>
        <dsp:cNvPr id="0" name=""/>
        <dsp:cNvSpPr/>
      </dsp:nvSpPr>
      <dsp:spPr>
        <a:xfrm>
          <a:off x="0" y="4032449"/>
          <a:ext cx="3384376" cy="352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9D3523-AE2C-46AB-8E30-237CC89D058A}">
      <dsp:nvSpPr>
        <dsp:cNvPr id="0" name=""/>
        <dsp:cNvSpPr/>
      </dsp:nvSpPr>
      <dsp:spPr>
        <a:xfrm>
          <a:off x="169218" y="3906024"/>
          <a:ext cx="2369063" cy="4132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45" tIns="0" rIns="89545" bIns="0" numCol="1" spcCol="1270" anchor="ctr" anchorCtr="0">
          <a:noAutofit/>
        </a:bodyPr>
        <a:lstStyle/>
        <a:p>
          <a:pPr lvl="0" algn="l" defTabSz="622300">
            <a:lnSpc>
              <a:spcPct val="90000"/>
            </a:lnSpc>
            <a:spcBef>
              <a:spcPct val="0"/>
            </a:spcBef>
            <a:spcAft>
              <a:spcPct val="35000"/>
            </a:spcAft>
          </a:pPr>
          <a:r>
            <a:rPr lang="el-GR" sz="1400" b="1" kern="1200" dirty="0" smtClean="0"/>
            <a:t>Αλλαγή γνώμης</a:t>
          </a:r>
          <a:endParaRPr lang="el-GR" sz="1400" b="1" kern="1200" dirty="0"/>
        </a:p>
      </dsp:txBody>
      <dsp:txXfrm>
        <a:off x="189393" y="3926199"/>
        <a:ext cx="2328713" cy="372930"/>
      </dsp:txXfrm>
    </dsp:sp>
    <dsp:sp modelId="{E83DFC64-B1A6-40BF-8A57-0B045970E9CD}">
      <dsp:nvSpPr>
        <dsp:cNvPr id="0" name=""/>
        <dsp:cNvSpPr/>
      </dsp:nvSpPr>
      <dsp:spPr>
        <a:xfrm>
          <a:off x="0" y="4747704"/>
          <a:ext cx="3384376" cy="352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90B624-8F12-45D1-8EFF-EADEDACB7804}">
      <dsp:nvSpPr>
        <dsp:cNvPr id="0" name=""/>
        <dsp:cNvSpPr/>
      </dsp:nvSpPr>
      <dsp:spPr>
        <a:xfrm>
          <a:off x="169218" y="4541064"/>
          <a:ext cx="2369063" cy="4132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45" tIns="0" rIns="89545" bIns="0" numCol="1" spcCol="1270" anchor="ctr" anchorCtr="0">
          <a:noAutofit/>
        </a:bodyPr>
        <a:lstStyle/>
        <a:p>
          <a:pPr lvl="0" algn="l" defTabSz="622300">
            <a:lnSpc>
              <a:spcPct val="90000"/>
            </a:lnSpc>
            <a:spcBef>
              <a:spcPct val="0"/>
            </a:spcBef>
            <a:spcAft>
              <a:spcPct val="35000"/>
            </a:spcAft>
          </a:pPr>
          <a:r>
            <a:rPr lang="el-GR" sz="1400" b="1" kern="1200" dirty="0" smtClean="0"/>
            <a:t>Ανοικτή σκέψη</a:t>
          </a:r>
          <a:endParaRPr lang="el-GR" sz="1400" b="1" kern="1200" dirty="0"/>
        </a:p>
      </dsp:txBody>
      <dsp:txXfrm>
        <a:off x="189393" y="4561239"/>
        <a:ext cx="2328713" cy="372930"/>
      </dsp:txXfrm>
    </dsp:sp>
    <dsp:sp modelId="{555BA1CB-E5C0-4627-83C5-E17844A549D0}">
      <dsp:nvSpPr>
        <dsp:cNvPr id="0" name=""/>
        <dsp:cNvSpPr/>
      </dsp:nvSpPr>
      <dsp:spPr>
        <a:xfrm>
          <a:off x="0" y="5382744"/>
          <a:ext cx="3384376" cy="352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1143EC-0DC1-4BCE-BFAB-7A60E3388E7D}">
      <dsp:nvSpPr>
        <dsp:cNvPr id="0" name=""/>
        <dsp:cNvSpPr/>
      </dsp:nvSpPr>
      <dsp:spPr>
        <a:xfrm>
          <a:off x="169218" y="5176104"/>
          <a:ext cx="2369063" cy="4132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45" tIns="0" rIns="89545" bIns="0" numCol="1" spcCol="1270" anchor="ctr" anchorCtr="0">
          <a:noAutofit/>
        </a:bodyPr>
        <a:lstStyle/>
        <a:p>
          <a:pPr lvl="0" algn="l" defTabSz="622300">
            <a:lnSpc>
              <a:spcPct val="90000"/>
            </a:lnSpc>
            <a:spcBef>
              <a:spcPct val="0"/>
            </a:spcBef>
            <a:spcAft>
              <a:spcPct val="35000"/>
            </a:spcAft>
          </a:pPr>
          <a:r>
            <a:rPr lang="el-GR" sz="1400" b="1" kern="1200" dirty="0" smtClean="0"/>
            <a:t>Αμφισβήτηση</a:t>
          </a:r>
          <a:endParaRPr lang="el-GR" sz="1400" b="1" kern="1200" dirty="0"/>
        </a:p>
      </dsp:txBody>
      <dsp:txXfrm>
        <a:off x="189393" y="5196279"/>
        <a:ext cx="2328713" cy="372930"/>
      </dsp:txXfrm>
    </dsp:sp>
    <dsp:sp modelId="{B46021F8-FB67-4324-919D-0035772D67DF}">
      <dsp:nvSpPr>
        <dsp:cNvPr id="0" name=""/>
        <dsp:cNvSpPr/>
      </dsp:nvSpPr>
      <dsp:spPr>
        <a:xfrm>
          <a:off x="0" y="6017784"/>
          <a:ext cx="3384376" cy="352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3AF895-01BD-40F4-ACFE-78E6BFCE8613}">
      <dsp:nvSpPr>
        <dsp:cNvPr id="0" name=""/>
        <dsp:cNvSpPr/>
      </dsp:nvSpPr>
      <dsp:spPr>
        <a:xfrm>
          <a:off x="169218" y="5811144"/>
          <a:ext cx="2369063" cy="4132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45" tIns="0" rIns="89545" bIns="0" numCol="1" spcCol="1270" anchor="ctr" anchorCtr="0">
          <a:noAutofit/>
        </a:bodyPr>
        <a:lstStyle/>
        <a:p>
          <a:pPr lvl="0" algn="l" defTabSz="622300">
            <a:lnSpc>
              <a:spcPct val="90000"/>
            </a:lnSpc>
            <a:spcBef>
              <a:spcPct val="0"/>
            </a:spcBef>
            <a:spcAft>
              <a:spcPct val="35000"/>
            </a:spcAft>
          </a:pPr>
          <a:r>
            <a:rPr lang="el-GR" sz="1400" b="1" kern="1200" dirty="0" smtClean="0"/>
            <a:t>Αποδοχή της αβεβαιότητας</a:t>
          </a:r>
          <a:endParaRPr lang="el-GR" sz="1400" b="1" kern="1200" dirty="0"/>
        </a:p>
      </dsp:txBody>
      <dsp:txXfrm>
        <a:off x="189393" y="5831319"/>
        <a:ext cx="2328713" cy="3729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B06BD-F3B5-47DF-9871-B0EB30A5F4BA}">
      <dsp:nvSpPr>
        <dsp:cNvPr id="0" name=""/>
        <dsp:cNvSpPr/>
      </dsp:nvSpPr>
      <dsp:spPr>
        <a:xfrm rot="5400000">
          <a:off x="-98475" y="101937"/>
          <a:ext cx="656501" cy="45955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l-GR" sz="1200" kern="1200" dirty="0"/>
        </a:p>
      </dsp:txBody>
      <dsp:txXfrm rot="-5400000">
        <a:off x="1" y="233238"/>
        <a:ext cx="459551" cy="196950"/>
      </dsp:txXfrm>
    </dsp:sp>
    <dsp:sp modelId="{A269B2C5-94B2-47A1-9817-E86C2D53A80C}">
      <dsp:nvSpPr>
        <dsp:cNvPr id="0" name=""/>
        <dsp:cNvSpPr/>
      </dsp:nvSpPr>
      <dsp:spPr>
        <a:xfrm rot="5400000">
          <a:off x="3472796" y="-2954450"/>
          <a:ext cx="426726" cy="6453216"/>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b="1" kern="1200" dirty="0" smtClean="0"/>
            <a:t>Οργάνωση/δόμηση του μαθήματος</a:t>
          </a:r>
          <a:endParaRPr lang="el-GR" sz="1800" b="1" kern="1200" dirty="0"/>
        </a:p>
      </dsp:txBody>
      <dsp:txXfrm rot="-5400000">
        <a:off x="459552" y="79625"/>
        <a:ext cx="6432385" cy="385064"/>
      </dsp:txXfrm>
    </dsp:sp>
    <dsp:sp modelId="{434EA357-6C5F-43A8-8F33-808DA198CB91}">
      <dsp:nvSpPr>
        <dsp:cNvPr id="0" name=""/>
        <dsp:cNvSpPr/>
      </dsp:nvSpPr>
      <dsp:spPr>
        <a:xfrm rot="5400000">
          <a:off x="-98475" y="700297"/>
          <a:ext cx="656501" cy="45955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l-GR" sz="1200" kern="1200" dirty="0"/>
        </a:p>
      </dsp:txBody>
      <dsp:txXfrm rot="-5400000">
        <a:off x="1" y="831598"/>
        <a:ext cx="459551" cy="196950"/>
      </dsp:txXfrm>
    </dsp:sp>
    <dsp:sp modelId="{270E5C71-2AE5-44A5-8692-948F48362DF3}">
      <dsp:nvSpPr>
        <dsp:cNvPr id="0" name=""/>
        <dsp:cNvSpPr/>
      </dsp:nvSpPr>
      <dsp:spPr>
        <a:xfrm rot="5400000">
          <a:off x="3472796" y="-2411422"/>
          <a:ext cx="426726" cy="6453216"/>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b="1" kern="1200" dirty="0" smtClean="0"/>
            <a:t>Προσανατολισμός </a:t>
          </a:r>
          <a:r>
            <a:rPr lang="en-US" sz="1800" b="1" kern="1200" dirty="0" smtClean="0"/>
            <a:t> </a:t>
          </a:r>
          <a:r>
            <a:rPr lang="el-GR" sz="1800" b="1" kern="1200" dirty="0" smtClean="0"/>
            <a:t>στην επίτευξη των στόχων του μαθήματος</a:t>
          </a:r>
          <a:endParaRPr lang="el-GR" sz="1800" b="1" kern="1200" dirty="0"/>
        </a:p>
      </dsp:txBody>
      <dsp:txXfrm rot="-5400000">
        <a:off x="459552" y="622653"/>
        <a:ext cx="6432385" cy="385064"/>
      </dsp:txXfrm>
    </dsp:sp>
    <dsp:sp modelId="{32E9415C-7B4E-438C-B8F8-B635EB5567B6}">
      <dsp:nvSpPr>
        <dsp:cNvPr id="0" name=""/>
        <dsp:cNvSpPr/>
      </dsp:nvSpPr>
      <dsp:spPr>
        <a:xfrm rot="5400000">
          <a:off x="-98475" y="1298658"/>
          <a:ext cx="656501" cy="459551"/>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l-GR" sz="1200" kern="1200" dirty="0"/>
        </a:p>
      </dsp:txBody>
      <dsp:txXfrm rot="-5400000">
        <a:off x="1" y="1429959"/>
        <a:ext cx="459551" cy="196950"/>
      </dsp:txXfrm>
    </dsp:sp>
    <dsp:sp modelId="{8742CA1D-F36C-4453-B001-915E9D18C7D0}">
      <dsp:nvSpPr>
        <dsp:cNvPr id="0" name=""/>
        <dsp:cNvSpPr/>
      </dsp:nvSpPr>
      <dsp:spPr>
        <a:xfrm rot="5400000">
          <a:off x="3472796" y="-1813062"/>
          <a:ext cx="426726" cy="6453216"/>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b="1" kern="1200" dirty="0" smtClean="0"/>
            <a:t>Εφαρμογή/χρήση εμπεδωτικών ασκήσεων</a:t>
          </a:r>
          <a:endParaRPr lang="el-GR" sz="1800" b="1" kern="1200" dirty="0"/>
        </a:p>
      </dsp:txBody>
      <dsp:txXfrm rot="-5400000">
        <a:off x="459552" y="1221013"/>
        <a:ext cx="6432385" cy="385064"/>
      </dsp:txXfrm>
    </dsp:sp>
    <dsp:sp modelId="{8CF11DB7-3C41-441C-AFEF-D22EFDB5D1E3}">
      <dsp:nvSpPr>
        <dsp:cNvPr id="0" name=""/>
        <dsp:cNvSpPr/>
      </dsp:nvSpPr>
      <dsp:spPr>
        <a:xfrm rot="5400000">
          <a:off x="-98475" y="1897019"/>
          <a:ext cx="656501" cy="459551"/>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l-GR" sz="1200" kern="1200" dirty="0"/>
        </a:p>
      </dsp:txBody>
      <dsp:txXfrm rot="-5400000">
        <a:off x="1" y="2028320"/>
        <a:ext cx="459551" cy="196950"/>
      </dsp:txXfrm>
    </dsp:sp>
    <dsp:sp modelId="{61645FA5-F163-441A-B403-2DE45A086B66}">
      <dsp:nvSpPr>
        <dsp:cNvPr id="0" name=""/>
        <dsp:cNvSpPr/>
      </dsp:nvSpPr>
      <dsp:spPr>
        <a:xfrm rot="5400000">
          <a:off x="3472796" y="-1214701"/>
          <a:ext cx="426726" cy="6453216"/>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b="1" kern="1200" dirty="0" smtClean="0"/>
            <a:t>Ανάπτυξη στρατηγικών μάθησης </a:t>
          </a:r>
          <a:endParaRPr lang="el-GR" sz="1800" b="1" kern="1200" dirty="0"/>
        </a:p>
      </dsp:txBody>
      <dsp:txXfrm rot="-5400000">
        <a:off x="459552" y="1819374"/>
        <a:ext cx="6432385" cy="385064"/>
      </dsp:txXfrm>
    </dsp:sp>
    <dsp:sp modelId="{55AA8E94-8B0B-48D8-B0EA-A6587F56DCAD}">
      <dsp:nvSpPr>
        <dsp:cNvPr id="0" name=""/>
        <dsp:cNvSpPr/>
      </dsp:nvSpPr>
      <dsp:spPr>
        <a:xfrm rot="5400000">
          <a:off x="-98475" y="2495380"/>
          <a:ext cx="656501" cy="459551"/>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l-GR" sz="1200" kern="1200" dirty="0"/>
        </a:p>
      </dsp:txBody>
      <dsp:txXfrm rot="-5400000">
        <a:off x="1" y="2626681"/>
        <a:ext cx="459551" cy="196950"/>
      </dsp:txXfrm>
    </dsp:sp>
    <dsp:sp modelId="{2B6ECB91-351A-4808-9685-0866CA2E726D}">
      <dsp:nvSpPr>
        <dsp:cNvPr id="0" name=""/>
        <dsp:cNvSpPr/>
      </dsp:nvSpPr>
      <dsp:spPr>
        <a:xfrm rot="5400000">
          <a:off x="3472796" y="-616340"/>
          <a:ext cx="426726" cy="6453216"/>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b="1" kern="1200" dirty="0" smtClean="0"/>
            <a:t>Υποβολή και αξιοποίηση ερωτήσεων</a:t>
          </a:r>
          <a:endParaRPr lang="el-GR" sz="1800" b="1" kern="1200" dirty="0"/>
        </a:p>
      </dsp:txBody>
      <dsp:txXfrm rot="-5400000">
        <a:off x="459552" y="2417735"/>
        <a:ext cx="6432385" cy="385064"/>
      </dsp:txXfrm>
    </dsp:sp>
    <dsp:sp modelId="{A9C031F6-2048-4710-B25E-4F699E2804D9}">
      <dsp:nvSpPr>
        <dsp:cNvPr id="0" name=""/>
        <dsp:cNvSpPr/>
      </dsp:nvSpPr>
      <dsp:spPr>
        <a:xfrm rot="5400000">
          <a:off x="-98475" y="3093740"/>
          <a:ext cx="656501" cy="45955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l-GR" sz="1200" kern="1200" dirty="0"/>
        </a:p>
      </dsp:txBody>
      <dsp:txXfrm rot="-5400000">
        <a:off x="1" y="3225041"/>
        <a:ext cx="459551" cy="196950"/>
      </dsp:txXfrm>
    </dsp:sp>
    <dsp:sp modelId="{B6D80BCE-0982-4839-B18A-31282F18BAD5}">
      <dsp:nvSpPr>
        <dsp:cNvPr id="0" name=""/>
        <dsp:cNvSpPr/>
      </dsp:nvSpPr>
      <dsp:spPr>
        <a:xfrm rot="5400000">
          <a:off x="3472796" y="-17979"/>
          <a:ext cx="426726" cy="6453216"/>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b="1" kern="1200" dirty="0" smtClean="0"/>
            <a:t>Αξιοποίηση του διδακτικού χρόνου</a:t>
          </a:r>
          <a:endParaRPr lang="el-GR" sz="1800" b="1" kern="1200" dirty="0"/>
        </a:p>
      </dsp:txBody>
      <dsp:txXfrm rot="-5400000">
        <a:off x="459552" y="3016096"/>
        <a:ext cx="6432385" cy="385064"/>
      </dsp:txXfrm>
    </dsp:sp>
    <dsp:sp modelId="{797CD527-91E7-47C8-8FC8-A8366078A09E}">
      <dsp:nvSpPr>
        <dsp:cNvPr id="0" name=""/>
        <dsp:cNvSpPr/>
      </dsp:nvSpPr>
      <dsp:spPr>
        <a:xfrm rot="5400000">
          <a:off x="-98475" y="3692101"/>
          <a:ext cx="656501" cy="45955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l-GR" sz="1200" kern="1200" dirty="0"/>
        </a:p>
      </dsp:txBody>
      <dsp:txXfrm rot="-5400000">
        <a:off x="1" y="3823402"/>
        <a:ext cx="459551" cy="196950"/>
      </dsp:txXfrm>
    </dsp:sp>
    <dsp:sp modelId="{86C6846C-DE4A-42D6-82B9-ED70EBEB4460}">
      <dsp:nvSpPr>
        <dsp:cNvPr id="0" name=""/>
        <dsp:cNvSpPr/>
      </dsp:nvSpPr>
      <dsp:spPr>
        <a:xfrm rot="5400000">
          <a:off x="3472796" y="580380"/>
          <a:ext cx="426726" cy="6453216"/>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b="1" kern="1200" dirty="0" smtClean="0"/>
            <a:t>Ανάπτυξη περιβάλλοντος μάθησης</a:t>
          </a:r>
          <a:endParaRPr lang="el-GR" sz="1800" b="1" kern="1200" dirty="0"/>
        </a:p>
      </dsp:txBody>
      <dsp:txXfrm rot="-5400000">
        <a:off x="459552" y="3614456"/>
        <a:ext cx="6432385" cy="385064"/>
      </dsp:txXfrm>
    </dsp:sp>
    <dsp:sp modelId="{1479FFE1-BA0D-41FD-A2CA-B40E770EB2C8}">
      <dsp:nvSpPr>
        <dsp:cNvPr id="0" name=""/>
        <dsp:cNvSpPr/>
      </dsp:nvSpPr>
      <dsp:spPr>
        <a:xfrm rot="5400000">
          <a:off x="-98475" y="4290462"/>
          <a:ext cx="656501" cy="459551"/>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l-GR" sz="1200" kern="1200" dirty="0"/>
        </a:p>
      </dsp:txBody>
      <dsp:txXfrm rot="-5400000">
        <a:off x="1" y="4421763"/>
        <a:ext cx="459551" cy="196950"/>
      </dsp:txXfrm>
    </dsp:sp>
    <dsp:sp modelId="{EE563384-3866-46CC-A97F-AE17F2A85F5F}">
      <dsp:nvSpPr>
        <dsp:cNvPr id="0" name=""/>
        <dsp:cNvSpPr/>
      </dsp:nvSpPr>
      <dsp:spPr>
        <a:xfrm rot="5400000">
          <a:off x="3441304" y="1163221"/>
          <a:ext cx="426726" cy="6453216"/>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l-GR" sz="1800" b="1" kern="1200" dirty="0" smtClean="0"/>
            <a:t>Διοίκηση της τάξης</a:t>
          </a:r>
          <a:endParaRPr lang="el-GR" sz="1800" b="1" kern="1200" dirty="0"/>
        </a:p>
      </dsp:txBody>
      <dsp:txXfrm rot="-5400000">
        <a:off x="428060" y="4197297"/>
        <a:ext cx="6432385" cy="385064"/>
      </dsp:txXfrm>
    </dsp:sp>
    <dsp:sp modelId="{C86B2B62-AEDE-4AD2-867E-ED29BA9571B9}">
      <dsp:nvSpPr>
        <dsp:cNvPr id="0" name=""/>
        <dsp:cNvSpPr/>
      </dsp:nvSpPr>
      <dsp:spPr>
        <a:xfrm rot="5400000">
          <a:off x="-98475" y="4888823"/>
          <a:ext cx="656501" cy="459551"/>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l-GR" sz="1200" kern="1200" dirty="0"/>
        </a:p>
      </dsp:txBody>
      <dsp:txXfrm rot="-5400000">
        <a:off x="1" y="5020124"/>
        <a:ext cx="459551" cy="196950"/>
      </dsp:txXfrm>
    </dsp:sp>
    <dsp:sp modelId="{CDE96816-1D1F-4CCC-AF3C-75F30BAD2043}">
      <dsp:nvSpPr>
        <dsp:cNvPr id="0" name=""/>
        <dsp:cNvSpPr/>
      </dsp:nvSpPr>
      <dsp:spPr>
        <a:xfrm rot="5400000">
          <a:off x="3472796" y="1777102"/>
          <a:ext cx="426726" cy="6453216"/>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el-GR" sz="1600" kern="1200" dirty="0"/>
        </a:p>
        <a:p>
          <a:pPr marL="171450" lvl="1" indent="-171450" algn="l" defTabSz="711200">
            <a:lnSpc>
              <a:spcPct val="90000"/>
            </a:lnSpc>
            <a:spcBef>
              <a:spcPct val="0"/>
            </a:spcBef>
            <a:spcAft>
              <a:spcPct val="15000"/>
            </a:spcAft>
            <a:buChar char="••"/>
          </a:pPr>
          <a:endParaRPr lang="el-GR" sz="1600" kern="1200" dirty="0"/>
        </a:p>
        <a:p>
          <a:pPr marL="171450" lvl="1" indent="-171450" algn="l" defTabSz="800100">
            <a:lnSpc>
              <a:spcPct val="90000"/>
            </a:lnSpc>
            <a:spcBef>
              <a:spcPct val="0"/>
            </a:spcBef>
            <a:spcAft>
              <a:spcPct val="15000"/>
            </a:spcAft>
            <a:buChar char="••"/>
          </a:pPr>
          <a:r>
            <a:rPr lang="el-GR" sz="1800" b="1" kern="1200" dirty="0" smtClean="0"/>
            <a:t>Διαφοροποίηση της διδασκαλίας</a:t>
          </a:r>
          <a:endParaRPr lang="el-GR" sz="1800" b="1" kern="1200" dirty="0"/>
        </a:p>
        <a:p>
          <a:pPr marL="171450" lvl="1" indent="-171450" algn="l" defTabSz="711200">
            <a:lnSpc>
              <a:spcPct val="90000"/>
            </a:lnSpc>
            <a:spcBef>
              <a:spcPct val="0"/>
            </a:spcBef>
            <a:spcAft>
              <a:spcPct val="15000"/>
            </a:spcAft>
            <a:buChar char="••"/>
          </a:pPr>
          <a:endParaRPr lang="el-GR" sz="1600" b="1" kern="1200" dirty="0"/>
        </a:p>
        <a:p>
          <a:pPr marL="171450" lvl="1" indent="-171450" algn="l" defTabSz="711200">
            <a:lnSpc>
              <a:spcPct val="90000"/>
            </a:lnSpc>
            <a:spcBef>
              <a:spcPct val="0"/>
            </a:spcBef>
            <a:spcAft>
              <a:spcPct val="15000"/>
            </a:spcAft>
            <a:buChar char="••"/>
          </a:pPr>
          <a:endParaRPr lang="el-GR" sz="1600" b="1" kern="1200" dirty="0"/>
        </a:p>
      </dsp:txBody>
      <dsp:txXfrm rot="-5400000">
        <a:off x="459552" y="4811178"/>
        <a:ext cx="6432385" cy="385064"/>
      </dsp:txXfrm>
    </dsp:sp>
    <dsp:sp modelId="{CA964776-AA5D-409A-90D4-4E91E069C568}">
      <dsp:nvSpPr>
        <dsp:cNvPr id="0" name=""/>
        <dsp:cNvSpPr/>
      </dsp:nvSpPr>
      <dsp:spPr>
        <a:xfrm rot="5400000">
          <a:off x="-98475" y="5487183"/>
          <a:ext cx="656501" cy="459551"/>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l-GR" sz="1600" kern="1200" dirty="0"/>
        </a:p>
      </dsp:txBody>
      <dsp:txXfrm rot="-5400000">
        <a:off x="1" y="5618484"/>
        <a:ext cx="459551" cy="196950"/>
      </dsp:txXfrm>
    </dsp:sp>
    <dsp:sp modelId="{A785BC9E-45DB-4D36-B089-B46BB55AD0E9}">
      <dsp:nvSpPr>
        <dsp:cNvPr id="0" name=""/>
        <dsp:cNvSpPr/>
      </dsp:nvSpPr>
      <dsp:spPr>
        <a:xfrm rot="5400000">
          <a:off x="3472796" y="2387356"/>
          <a:ext cx="426726" cy="6453216"/>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57150" lvl="1" indent="-57150" algn="l" defTabSz="222250">
            <a:lnSpc>
              <a:spcPct val="90000"/>
            </a:lnSpc>
            <a:spcBef>
              <a:spcPct val="0"/>
            </a:spcBef>
            <a:spcAft>
              <a:spcPct val="15000"/>
            </a:spcAft>
            <a:buChar char="••"/>
          </a:pPr>
          <a:endParaRPr lang="el-GR" sz="500" kern="1200" dirty="0"/>
        </a:p>
        <a:p>
          <a:pPr marL="171450" lvl="1" indent="-171450" algn="l" defTabSz="711200">
            <a:lnSpc>
              <a:spcPct val="90000"/>
            </a:lnSpc>
            <a:spcBef>
              <a:spcPct val="0"/>
            </a:spcBef>
            <a:spcAft>
              <a:spcPct val="15000"/>
            </a:spcAft>
            <a:buChar char="••"/>
          </a:pPr>
          <a:endParaRPr lang="el-GR" sz="1600" kern="1200" dirty="0"/>
        </a:p>
        <a:p>
          <a:pPr marL="171450" lvl="1" indent="-171450" algn="l" defTabSz="800100">
            <a:lnSpc>
              <a:spcPct val="90000"/>
            </a:lnSpc>
            <a:spcBef>
              <a:spcPct val="0"/>
            </a:spcBef>
            <a:spcAft>
              <a:spcPct val="15000"/>
            </a:spcAft>
            <a:buChar char="••"/>
          </a:pPr>
          <a:r>
            <a:rPr lang="el-GR" sz="1800" b="1" kern="1200" dirty="0" smtClean="0"/>
            <a:t>Αξιολόγηση του μαθητή</a:t>
          </a:r>
          <a:endParaRPr lang="el-GR" sz="1800" b="1" kern="1200" dirty="0"/>
        </a:p>
        <a:p>
          <a:pPr marL="171450" lvl="1" indent="-171450" algn="l" defTabSz="711200">
            <a:lnSpc>
              <a:spcPct val="90000"/>
            </a:lnSpc>
            <a:spcBef>
              <a:spcPct val="0"/>
            </a:spcBef>
            <a:spcAft>
              <a:spcPct val="15000"/>
            </a:spcAft>
            <a:buChar char="••"/>
          </a:pPr>
          <a:endParaRPr lang="el-GR" sz="1600" kern="1200" dirty="0"/>
        </a:p>
      </dsp:txBody>
      <dsp:txXfrm rot="-5400000">
        <a:off x="459552" y="5421432"/>
        <a:ext cx="6432385" cy="3850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73F09-D89B-4252-BA9B-239627D37A78}">
      <dsp:nvSpPr>
        <dsp:cNvPr id="0" name=""/>
        <dsp:cNvSpPr/>
      </dsp:nvSpPr>
      <dsp:spPr>
        <a:xfrm>
          <a:off x="0" y="14347"/>
          <a:ext cx="1434288" cy="71714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l-GR" sz="2200" kern="1200" dirty="0" smtClean="0"/>
            <a:t>Εννοιών</a:t>
          </a:r>
          <a:endParaRPr lang="el-GR" sz="2200" kern="1200" dirty="0"/>
        </a:p>
      </dsp:txBody>
      <dsp:txXfrm>
        <a:off x="21004" y="35351"/>
        <a:ext cx="1392280" cy="675136"/>
      </dsp:txXfrm>
    </dsp:sp>
    <dsp:sp modelId="{EC3A0DA9-27E3-4BC1-90AC-851D7176B089}">
      <dsp:nvSpPr>
        <dsp:cNvPr id="0" name=""/>
        <dsp:cNvSpPr/>
      </dsp:nvSpPr>
      <dsp:spPr>
        <a:xfrm>
          <a:off x="143428" y="731492"/>
          <a:ext cx="715975" cy="578957"/>
        </a:xfrm>
        <a:custGeom>
          <a:avLst/>
          <a:gdLst/>
          <a:ahLst/>
          <a:cxnLst/>
          <a:rect l="0" t="0" r="0" b="0"/>
          <a:pathLst>
            <a:path>
              <a:moveTo>
                <a:pt x="0" y="0"/>
              </a:moveTo>
              <a:lnTo>
                <a:pt x="0" y="578957"/>
              </a:lnTo>
              <a:lnTo>
                <a:pt x="715975" y="57895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3C91D4-4AA4-43E1-8832-80F16F6E77FC}">
      <dsp:nvSpPr>
        <dsp:cNvPr id="0" name=""/>
        <dsp:cNvSpPr/>
      </dsp:nvSpPr>
      <dsp:spPr>
        <a:xfrm>
          <a:off x="859404" y="951877"/>
          <a:ext cx="3067322" cy="717144"/>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l-GR" sz="1600" kern="1200" dirty="0" smtClean="0"/>
            <a:t>Διαμόρφωση μιας πρόβλεψης με βάση συγκεκριμένη έννοια</a:t>
          </a:r>
          <a:endParaRPr lang="el-GR" sz="1600" kern="1200" dirty="0"/>
        </a:p>
      </dsp:txBody>
      <dsp:txXfrm>
        <a:off x="880408" y="972881"/>
        <a:ext cx="3025314" cy="675136"/>
      </dsp:txXfrm>
    </dsp:sp>
    <dsp:sp modelId="{AADF3B2F-AA74-421A-BC08-F160A6915E71}">
      <dsp:nvSpPr>
        <dsp:cNvPr id="0" name=""/>
        <dsp:cNvSpPr/>
      </dsp:nvSpPr>
      <dsp:spPr>
        <a:xfrm>
          <a:off x="143428" y="731492"/>
          <a:ext cx="139896" cy="1443058"/>
        </a:xfrm>
        <a:custGeom>
          <a:avLst/>
          <a:gdLst/>
          <a:ahLst/>
          <a:cxnLst/>
          <a:rect l="0" t="0" r="0" b="0"/>
          <a:pathLst>
            <a:path>
              <a:moveTo>
                <a:pt x="0" y="0"/>
              </a:moveTo>
              <a:lnTo>
                <a:pt x="0" y="1443058"/>
              </a:lnTo>
              <a:lnTo>
                <a:pt x="139896" y="144305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F23E14-06D9-4288-8F54-721F81ACA8EE}">
      <dsp:nvSpPr>
        <dsp:cNvPr id="0" name=""/>
        <dsp:cNvSpPr/>
      </dsp:nvSpPr>
      <dsp:spPr>
        <a:xfrm>
          <a:off x="283325" y="1815978"/>
          <a:ext cx="3029021" cy="717144"/>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241735"/>
              <a:satOff val="4976"/>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l-GR" sz="1600" kern="1200" dirty="0" smtClean="0"/>
            <a:t>Ανακατάταξη αντικειμένων με βάση συγκεκριμένη ένννοια</a:t>
          </a:r>
          <a:endParaRPr lang="el-GR" sz="1600" kern="1200" dirty="0"/>
        </a:p>
      </dsp:txBody>
      <dsp:txXfrm>
        <a:off x="304329" y="1836982"/>
        <a:ext cx="2987013" cy="675136"/>
      </dsp:txXfrm>
    </dsp:sp>
    <dsp:sp modelId="{10AFDB6E-4538-40BC-AA28-3A0EF40CE431}">
      <dsp:nvSpPr>
        <dsp:cNvPr id="0" name=""/>
        <dsp:cNvSpPr/>
      </dsp:nvSpPr>
      <dsp:spPr>
        <a:xfrm>
          <a:off x="143428" y="731492"/>
          <a:ext cx="499948" cy="2307153"/>
        </a:xfrm>
        <a:custGeom>
          <a:avLst/>
          <a:gdLst/>
          <a:ahLst/>
          <a:cxnLst/>
          <a:rect l="0" t="0" r="0" b="0"/>
          <a:pathLst>
            <a:path>
              <a:moveTo>
                <a:pt x="0" y="0"/>
              </a:moveTo>
              <a:lnTo>
                <a:pt x="0" y="2307153"/>
              </a:lnTo>
              <a:lnTo>
                <a:pt x="499948" y="230715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02DA21-46FB-4CF3-9E83-4ED9D57064A6}">
      <dsp:nvSpPr>
        <dsp:cNvPr id="0" name=""/>
        <dsp:cNvSpPr/>
      </dsp:nvSpPr>
      <dsp:spPr>
        <a:xfrm>
          <a:off x="643377" y="2680073"/>
          <a:ext cx="3211348" cy="717144"/>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l-GR" sz="1600" kern="1200" dirty="0" smtClean="0"/>
            <a:t>Ερμηνεία ενός φαινομένου με βάση συγκεκριμένη έννοια</a:t>
          </a:r>
          <a:endParaRPr lang="el-GR" sz="1600" kern="1200" dirty="0"/>
        </a:p>
      </dsp:txBody>
      <dsp:txXfrm>
        <a:off x="664381" y="2701077"/>
        <a:ext cx="3169340" cy="675136"/>
      </dsp:txXfrm>
    </dsp:sp>
    <dsp:sp modelId="{325E7460-7BB8-4849-AC6B-F8E2B76229EF}">
      <dsp:nvSpPr>
        <dsp:cNvPr id="0" name=""/>
        <dsp:cNvSpPr/>
      </dsp:nvSpPr>
      <dsp:spPr>
        <a:xfrm>
          <a:off x="143428" y="731492"/>
          <a:ext cx="283910" cy="3243255"/>
        </a:xfrm>
        <a:custGeom>
          <a:avLst/>
          <a:gdLst/>
          <a:ahLst/>
          <a:cxnLst/>
          <a:rect l="0" t="0" r="0" b="0"/>
          <a:pathLst>
            <a:path>
              <a:moveTo>
                <a:pt x="0" y="0"/>
              </a:moveTo>
              <a:lnTo>
                <a:pt x="0" y="3243255"/>
              </a:lnTo>
              <a:lnTo>
                <a:pt x="283910" y="324325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BB0CA5-AD0B-4F90-AFD0-1841C8425F52}">
      <dsp:nvSpPr>
        <dsp:cNvPr id="0" name=""/>
        <dsp:cNvSpPr/>
      </dsp:nvSpPr>
      <dsp:spPr>
        <a:xfrm>
          <a:off x="427339" y="3616175"/>
          <a:ext cx="2923308" cy="717144"/>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725204"/>
              <a:satOff val="14929"/>
              <a:lumOff val="32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l-GR" sz="1600" kern="1200" dirty="0" smtClean="0"/>
            <a:t>Αναγνώριση αντικειμένου με βάση τις ιδιότητές του</a:t>
          </a:r>
          <a:endParaRPr lang="el-GR" sz="1600" kern="1200" dirty="0"/>
        </a:p>
      </dsp:txBody>
      <dsp:txXfrm>
        <a:off x="448343" y="3637179"/>
        <a:ext cx="2881300" cy="675136"/>
      </dsp:txXfrm>
    </dsp:sp>
    <dsp:sp modelId="{EA9E428A-A142-42B6-A882-25BC6E35F9D4}">
      <dsp:nvSpPr>
        <dsp:cNvPr id="0" name=""/>
        <dsp:cNvSpPr/>
      </dsp:nvSpPr>
      <dsp:spPr>
        <a:xfrm>
          <a:off x="143428" y="731492"/>
          <a:ext cx="499948" cy="4110287"/>
        </a:xfrm>
        <a:custGeom>
          <a:avLst/>
          <a:gdLst/>
          <a:ahLst/>
          <a:cxnLst/>
          <a:rect l="0" t="0" r="0" b="0"/>
          <a:pathLst>
            <a:path>
              <a:moveTo>
                <a:pt x="0" y="0"/>
              </a:moveTo>
              <a:lnTo>
                <a:pt x="0" y="4110287"/>
              </a:lnTo>
              <a:lnTo>
                <a:pt x="499948" y="411028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2C6B0F-D95B-44DC-8ABE-C2B85F08DE39}">
      <dsp:nvSpPr>
        <dsp:cNvPr id="0" name=""/>
        <dsp:cNvSpPr/>
      </dsp:nvSpPr>
      <dsp:spPr>
        <a:xfrm>
          <a:off x="643377" y="4483207"/>
          <a:ext cx="3173047" cy="717144"/>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l-GR" sz="1600" kern="1200" dirty="0" smtClean="0"/>
            <a:t>Εύρεση σχέσης ανάμεσα σε δεδομένα και ζητούμενα με βάση συγκεκριμένη έννοια</a:t>
          </a:r>
          <a:endParaRPr lang="el-GR" sz="1600" kern="1200" dirty="0"/>
        </a:p>
      </dsp:txBody>
      <dsp:txXfrm>
        <a:off x="664381" y="4504211"/>
        <a:ext cx="3131039" cy="675136"/>
      </dsp:txXfrm>
    </dsp:sp>
    <dsp:sp modelId="{3B109040-AAED-4A27-A5AF-F91A215DB355}">
      <dsp:nvSpPr>
        <dsp:cNvPr id="0" name=""/>
        <dsp:cNvSpPr/>
      </dsp:nvSpPr>
      <dsp:spPr>
        <a:xfrm>
          <a:off x="3955745" y="15775"/>
          <a:ext cx="1434288" cy="717144"/>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l-GR" sz="2200" kern="1200" dirty="0" smtClean="0"/>
            <a:t>Ικανοτήτων</a:t>
          </a:r>
          <a:endParaRPr lang="el-GR" sz="2200" kern="1200" dirty="0"/>
        </a:p>
      </dsp:txBody>
      <dsp:txXfrm>
        <a:off x="3976749" y="36779"/>
        <a:ext cx="1392280" cy="675136"/>
      </dsp:txXfrm>
    </dsp:sp>
    <dsp:sp modelId="{C1CC5EB6-BA50-48C2-B3DC-FF955723C01C}">
      <dsp:nvSpPr>
        <dsp:cNvPr id="0" name=""/>
        <dsp:cNvSpPr/>
      </dsp:nvSpPr>
      <dsp:spPr>
        <a:xfrm>
          <a:off x="4099174" y="732919"/>
          <a:ext cx="509332" cy="649538"/>
        </a:xfrm>
        <a:custGeom>
          <a:avLst/>
          <a:gdLst/>
          <a:ahLst/>
          <a:cxnLst/>
          <a:rect l="0" t="0" r="0" b="0"/>
          <a:pathLst>
            <a:path>
              <a:moveTo>
                <a:pt x="0" y="0"/>
              </a:moveTo>
              <a:lnTo>
                <a:pt x="0" y="649538"/>
              </a:lnTo>
              <a:lnTo>
                <a:pt x="509332" y="64953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C6901D-6D74-42D4-8B68-7037D21D5C5A}">
      <dsp:nvSpPr>
        <dsp:cNvPr id="0" name=""/>
        <dsp:cNvSpPr/>
      </dsp:nvSpPr>
      <dsp:spPr>
        <a:xfrm>
          <a:off x="4608507" y="1023886"/>
          <a:ext cx="3182479" cy="717144"/>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6208672"/>
              <a:satOff val="24882"/>
              <a:lumOff val="53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l-GR" sz="1600" kern="1200" dirty="0" smtClean="0"/>
            <a:t>Αναγνώριση της ερώτησης που πρέπει να απαντηθεί  για να λυθεί κάποιο πρόβλημα</a:t>
          </a:r>
          <a:endParaRPr lang="el-GR" sz="1600" kern="1200" dirty="0"/>
        </a:p>
      </dsp:txBody>
      <dsp:txXfrm>
        <a:off x="4629511" y="1044890"/>
        <a:ext cx="3140471" cy="675136"/>
      </dsp:txXfrm>
    </dsp:sp>
    <dsp:sp modelId="{A58CAED6-6DCA-49E9-A6B4-FFF066138259}">
      <dsp:nvSpPr>
        <dsp:cNvPr id="0" name=""/>
        <dsp:cNvSpPr/>
      </dsp:nvSpPr>
      <dsp:spPr>
        <a:xfrm>
          <a:off x="4099174" y="732919"/>
          <a:ext cx="293317" cy="1585648"/>
        </a:xfrm>
        <a:custGeom>
          <a:avLst/>
          <a:gdLst/>
          <a:ahLst/>
          <a:cxnLst/>
          <a:rect l="0" t="0" r="0" b="0"/>
          <a:pathLst>
            <a:path>
              <a:moveTo>
                <a:pt x="0" y="0"/>
              </a:moveTo>
              <a:lnTo>
                <a:pt x="0" y="1585648"/>
              </a:lnTo>
              <a:lnTo>
                <a:pt x="293317" y="158564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2161B4-375D-4BDD-B4CE-DDB4D710ABDD}">
      <dsp:nvSpPr>
        <dsp:cNvPr id="0" name=""/>
        <dsp:cNvSpPr/>
      </dsp:nvSpPr>
      <dsp:spPr>
        <a:xfrm>
          <a:off x="4392492" y="1959995"/>
          <a:ext cx="3461086" cy="717144"/>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l-GR" sz="1600" kern="1200" dirty="0" smtClean="0"/>
            <a:t>Προσδιορισμός των στοιχείων και της τεχνικής που απαιτούνται σε μια έρευνα</a:t>
          </a:r>
          <a:endParaRPr lang="el-GR" sz="1600" kern="1200" dirty="0"/>
        </a:p>
      </dsp:txBody>
      <dsp:txXfrm>
        <a:off x="4413496" y="1980999"/>
        <a:ext cx="3419078" cy="675136"/>
      </dsp:txXfrm>
    </dsp:sp>
    <dsp:sp modelId="{D324F524-D269-4B5A-9A06-ABAA22FF1C3A}">
      <dsp:nvSpPr>
        <dsp:cNvPr id="0" name=""/>
        <dsp:cNvSpPr/>
      </dsp:nvSpPr>
      <dsp:spPr>
        <a:xfrm>
          <a:off x="4099174" y="732919"/>
          <a:ext cx="509332" cy="2593759"/>
        </a:xfrm>
        <a:custGeom>
          <a:avLst/>
          <a:gdLst/>
          <a:ahLst/>
          <a:cxnLst/>
          <a:rect l="0" t="0" r="0" b="0"/>
          <a:pathLst>
            <a:path>
              <a:moveTo>
                <a:pt x="0" y="0"/>
              </a:moveTo>
              <a:lnTo>
                <a:pt x="0" y="2593759"/>
              </a:lnTo>
              <a:lnTo>
                <a:pt x="509332" y="259375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046FCF-7FA6-45A4-B9EE-29E266B39E81}">
      <dsp:nvSpPr>
        <dsp:cNvPr id="0" name=""/>
        <dsp:cNvSpPr/>
      </dsp:nvSpPr>
      <dsp:spPr>
        <a:xfrm>
          <a:off x="4608507" y="2968106"/>
          <a:ext cx="3307675" cy="717144"/>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8692142"/>
              <a:satOff val="34835"/>
              <a:lumOff val="75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l-GR" sz="1600" kern="1200" dirty="0" smtClean="0"/>
            <a:t>Ανάγνωση και ερμηνεία πινάκων και γραφικών παραστάσεων</a:t>
          </a:r>
          <a:endParaRPr lang="el-GR" sz="1600" kern="1200" dirty="0"/>
        </a:p>
      </dsp:txBody>
      <dsp:txXfrm>
        <a:off x="4629511" y="2989110"/>
        <a:ext cx="3265667" cy="675136"/>
      </dsp:txXfrm>
    </dsp:sp>
    <dsp:sp modelId="{91E27902-475F-4A0E-8119-74D75605A981}">
      <dsp:nvSpPr>
        <dsp:cNvPr id="0" name=""/>
        <dsp:cNvSpPr/>
      </dsp:nvSpPr>
      <dsp:spPr>
        <a:xfrm>
          <a:off x="4099174" y="732919"/>
          <a:ext cx="365318" cy="3529862"/>
        </a:xfrm>
        <a:custGeom>
          <a:avLst/>
          <a:gdLst/>
          <a:ahLst/>
          <a:cxnLst/>
          <a:rect l="0" t="0" r="0" b="0"/>
          <a:pathLst>
            <a:path>
              <a:moveTo>
                <a:pt x="0" y="0"/>
              </a:moveTo>
              <a:lnTo>
                <a:pt x="0" y="3529862"/>
              </a:lnTo>
              <a:lnTo>
                <a:pt x="365318" y="352986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3AF263-2D48-4948-946E-397C1E2E8777}">
      <dsp:nvSpPr>
        <dsp:cNvPr id="0" name=""/>
        <dsp:cNvSpPr/>
      </dsp:nvSpPr>
      <dsp:spPr>
        <a:xfrm>
          <a:off x="4464493" y="3904209"/>
          <a:ext cx="3307675" cy="717144"/>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l-GR" sz="1600" kern="1200" dirty="0" smtClean="0"/>
            <a:t>Εξαγωγή και αξιολόγηση συμπερασμάτων που έχουν προκύψει από δεδομένα στοιχεία</a:t>
          </a:r>
          <a:endParaRPr lang="el-GR" sz="1600" kern="1200" dirty="0"/>
        </a:p>
      </dsp:txBody>
      <dsp:txXfrm>
        <a:off x="4485497" y="3925213"/>
        <a:ext cx="3265667" cy="675136"/>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7/11/2014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7/11/2014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7/11/2014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7/11/2014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7/11/2014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7/11/2014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7/11/2014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nfovisual.info/02/060_en.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google.com.cy/url?sa=i&amp;rct=j&amp;q=&amp;esrc=s&amp;source=images&amp;cd=&amp;docid=HF-OmDtcsAsYkM&amp;tbnid=Gl25Og0_4dpOgM:&amp;ved=0CAUQjRw&amp;url=http://happyhomefairy.com/tag/apples/&amp;ei=A2SJU7-pI8P3O_67gPgP&amp;psig=AFQjCNFGZph1rCFnm8xxgrEjCZlvJLfoNA&amp;ust=1401599300668805"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nap_fe_vasikes_parametroi.docx"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268760"/>
            <a:ext cx="7772400" cy="1470025"/>
          </a:xfrm>
        </p:spPr>
        <p:txBody>
          <a:bodyPr>
            <a:normAutofit fontScale="90000"/>
          </a:bodyPr>
          <a:lstStyle/>
          <a:p>
            <a:r>
              <a:rPr lang="el-GR" b="1" dirty="0" smtClean="0"/>
              <a:t>ΒΕΛΤΙΩΣΗ ΤΩΝ ΜΑΘΗΣΙΑΚΩΝ ΕΠΙΤΕΥΓΜΑΤΩΝ ΣΤΙΣ ΦΥΣΙΚΕΣ ΕΠΙΣΤΗΜΕΣ: Η ΠΡΟΟΠΤΙΚΗ ΤΟΥ ΝΕΟΥ ΠΡΟΓΡΑΜΜΑΤΟΣ ΣΠΟΥΔΩΝ </a:t>
            </a:r>
            <a:endParaRPr lang="el-GR" b="1" dirty="0"/>
          </a:p>
        </p:txBody>
      </p:sp>
      <p:sp>
        <p:nvSpPr>
          <p:cNvPr id="3" name="Subtitle 2"/>
          <p:cNvSpPr>
            <a:spLocks noGrp="1"/>
          </p:cNvSpPr>
          <p:nvPr>
            <p:ph type="subTitle" idx="1"/>
          </p:nvPr>
        </p:nvSpPr>
        <p:spPr/>
        <p:txBody>
          <a:bodyPr/>
          <a:lstStyle/>
          <a:p>
            <a:r>
              <a:rPr lang="el-GR" b="1" dirty="0" smtClean="0"/>
              <a:t>ΝΟΕΜΒΡΗΣ 2014</a:t>
            </a:r>
            <a:endParaRPr lang="el-GR" b="1" dirty="0"/>
          </a:p>
        </p:txBody>
      </p:sp>
    </p:spTree>
    <p:extLst>
      <p:ext uri="{BB962C8B-B14F-4D97-AF65-F5344CB8AC3E}">
        <p14:creationId xmlns:p14="http://schemas.microsoft.com/office/powerpoint/2010/main" val="1623247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l-GR" dirty="0" smtClean="0"/>
              <a:t>4.1  ΑΞΙΟΛΟΓΗΣΗ (Α)</a:t>
            </a:r>
            <a:endParaRPr lang="el-GR" dirty="0"/>
          </a:p>
        </p:txBody>
      </p:sp>
      <p:graphicFrame>
        <p:nvGraphicFramePr>
          <p:cNvPr id="4" name="Diagram 3"/>
          <p:cNvGraphicFramePr/>
          <p:nvPr>
            <p:extLst>
              <p:ext uri="{D42A27DB-BD31-4B8C-83A1-F6EECF244321}">
                <p14:modId xmlns:p14="http://schemas.microsoft.com/office/powerpoint/2010/main" val="698187598"/>
              </p:ext>
            </p:extLst>
          </p:nvPr>
        </p:nvGraphicFramePr>
        <p:xfrm>
          <a:off x="683568" y="1412776"/>
          <a:ext cx="8136904"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9629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192945"/>
            <a:ext cx="8229600" cy="1143000"/>
          </a:xfrm>
          <a:ln>
            <a:noFill/>
          </a:ln>
        </p:spPr>
        <p:txBody>
          <a:bodyPr/>
          <a:lstStyle/>
          <a:p>
            <a:r>
              <a:rPr lang="el-GR" dirty="0" smtClean="0"/>
              <a:t>4.2 ΑΞΙΟΛΟΓΗΣΗ (Β)</a:t>
            </a:r>
            <a:endParaRPr lang="el-GR" dirty="0"/>
          </a:p>
        </p:txBody>
      </p:sp>
      <p:sp>
        <p:nvSpPr>
          <p:cNvPr id="4" name="Rectangle 3"/>
          <p:cNvSpPr/>
          <p:nvPr/>
        </p:nvSpPr>
        <p:spPr>
          <a:xfrm>
            <a:off x="-180528" y="1340768"/>
            <a:ext cx="8856984" cy="668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t>Pro</a:t>
            </a:r>
            <a:r>
              <a:rPr lang="el-GR" b="1" i="1" dirty="0" smtClean="0">
                <a:solidFill>
                  <a:schemeClr val="tx1"/>
                </a:solidFill>
              </a:rPr>
              <a:t>ΑΞΙΟΛΟΓΗΣΗ ΕΝΝΟΙΩΝ/Εύρεσης  σχέσης ανάμεσα στα δεδομένα και στα ζητούμενα με βάση μια έννοια</a:t>
            </a:r>
            <a:endParaRPr lang="el-GR" b="1" i="1" dirty="0"/>
          </a:p>
        </p:txBody>
      </p:sp>
      <p:sp>
        <p:nvSpPr>
          <p:cNvPr id="3" name="Rectangle 2"/>
          <p:cNvSpPr/>
          <p:nvPr/>
        </p:nvSpPr>
        <p:spPr>
          <a:xfrm>
            <a:off x="239343" y="4221088"/>
            <a:ext cx="8640960" cy="2448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smtClean="0">
                <a:solidFill>
                  <a:schemeClr val="tx1"/>
                </a:solidFill>
                <a:latin typeface="Arial" panose="020B0604020202020204" pitchFamily="34" charset="0"/>
                <a:cs typeface="Arial" panose="020B0604020202020204" pitchFamily="34" charset="0"/>
              </a:rPr>
              <a:t>Α. Δυο από τα πιο κάτω πουλιά τρώνε το ίδιο είδος τροφής.  Ποια πιστεύετε ότι είναι; </a:t>
            </a:r>
          </a:p>
          <a:p>
            <a:r>
              <a:rPr lang="el-GR" dirty="0" smtClean="0">
                <a:solidFill>
                  <a:schemeClr val="tx1"/>
                </a:solidFill>
                <a:latin typeface="Arial" panose="020B0604020202020204" pitchFamily="34" charset="0"/>
                <a:cs typeface="Arial" panose="020B0604020202020204" pitchFamily="34" charset="0"/>
              </a:rPr>
              <a:t>.............................................</a:t>
            </a:r>
          </a:p>
          <a:p>
            <a:endParaRPr lang="el-GR" dirty="0">
              <a:solidFill>
                <a:schemeClr val="tx1"/>
              </a:solidFill>
              <a:latin typeface="Arial" panose="020B0604020202020204" pitchFamily="34" charset="0"/>
              <a:cs typeface="Arial" panose="020B0604020202020204" pitchFamily="34" charset="0"/>
            </a:endParaRPr>
          </a:p>
          <a:p>
            <a:r>
              <a:rPr lang="el-GR" dirty="0" smtClean="0">
                <a:solidFill>
                  <a:schemeClr val="tx1"/>
                </a:solidFill>
                <a:latin typeface="Arial" panose="020B0604020202020204" pitchFamily="34" charset="0"/>
                <a:cs typeface="Arial" panose="020B0604020202020204" pitchFamily="34" charset="0"/>
              </a:rPr>
              <a:t>Β. Αιτιολογήστε την απάντησή σας:</a:t>
            </a:r>
          </a:p>
          <a:p>
            <a:endParaRPr lang="el-GR" dirty="0">
              <a:solidFill>
                <a:schemeClr val="tx1"/>
              </a:solidFill>
              <a:latin typeface="Arial" panose="020B0604020202020204" pitchFamily="34" charset="0"/>
              <a:cs typeface="Arial" panose="020B0604020202020204" pitchFamily="34" charset="0"/>
            </a:endParaRPr>
          </a:p>
          <a:p>
            <a:r>
              <a:rPr lang="el-GR" dirty="0" smtClean="0">
                <a:solidFill>
                  <a:schemeClr val="tx1"/>
                </a:solidFill>
                <a:latin typeface="Arial" panose="020B0604020202020204" pitchFamily="34" charset="0"/>
                <a:cs typeface="Arial" panose="020B0604020202020204" pitchFamily="34" charset="0"/>
              </a:rPr>
              <a:t>..................................................................................................................................................................................................................................................................................................................................................................................................................................................................................................................................</a:t>
            </a:r>
          </a:p>
          <a:p>
            <a:endParaRPr lang="el-GR" dirty="0">
              <a:solidFill>
                <a:schemeClr val="tx1"/>
              </a:solidFill>
              <a:latin typeface="Arial" panose="020B0604020202020204" pitchFamily="34" charset="0"/>
              <a:cs typeface="Arial" panose="020B0604020202020204" pitchFamily="34" charset="0"/>
            </a:endParaRPr>
          </a:p>
          <a:p>
            <a:endParaRPr lang="el-GR" dirty="0">
              <a:solidFill>
                <a:schemeClr val="tx1"/>
              </a:solidFill>
              <a:latin typeface="Arial" panose="020B0604020202020204" pitchFamily="34" charset="0"/>
              <a:cs typeface="Arial" panose="020B0604020202020204" pitchFamily="34" charset="0"/>
            </a:endParaRPr>
          </a:p>
        </p:txBody>
      </p:sp>
      <p:pic>
        <p:nvPicPr>
          <p:cNvPr id="1026" name="Picture 2" descr="http://www.wqed.org/birdblog/wp-content/uploads/2010/08/anatomy_bird_beaks_infovisual_rsz3.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9580" b="69803"/>
          <a:stretch/>
        </p:blipFill>
        <p:spPr bwMode="auto">
          <a:xfrm>
            <a:off x="239343" y="2193894"/>
            <a:ext cx="1750614" cy="16371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wqed.org/birdblog/wp-content/uploads/2010/08/anatomy_bird_beaks_infovisual_rsz3.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54" t="37145" r="81660" b="40405"/>
          <a:stretch/>
        </p:blipFill>
        <p:spPr bwMode="auto">
          <a:xfrm>
            <a:off x="2477140" y="2172646"/>
            <a:ext cx="1877890" cy="16371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wqed.org/birdblog/wp-content/uploads/2010/08/anatomy_bird_beaks_infovisual_rsz3.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1972" t="9283" b="70737"/>
          <a:stretch/>
        </p:blipFill>
        <p:spPr bwMode="auto">
          <a:xfrm>
            <a:off x="4932040" y="2172646"/>
            <a:ext cx="1668361" cy="14794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wqed.org/birdblog/wp-content/uploads/2010/08/anatomy_bird_beaks_infovisual_rsz3.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t="7220" r="25000" b="69233"/>
          <a:stretch/>
        </p:blipFill>
        <p:spPr bwMode="auto">
          <a:xfrm>
            <a:off x="7020272" y="2094875"/>
            <a:ext cx="1656184" cy="155720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5" name="Rectangle 4"/>
          <p:cNvSpPr/>
          <p:nvPr/>
        </p:nvSpPr>
        <p:spPr>
          <a:xfrm>
            <a:off x="1176413" y="2172646"/>
            <a:ext cx="659283" cy="464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r>
              <a:rPr lang="en-US" dirty="0">
                <a:solidFill>
                  <a:schemeClr val="tx1"/>
                </a:solidFill>
              </a:rPr>
              <a:t>A</a:t>
            </a:r>
            <a:endParaRPr lang="el-GR" dirty="0"/>
          </a:p>
        </p:txBody>
      </p:sp>
      <p:sp>
        <p:nvSpPr>
          <p:cNvPr id="11" name="Rectangle 10"/>
          <p:cNvSpPr/>
          <p:nvPr/>
        </p:nvSpPr>
        <p:spPr>
          <a:xfrm>
            <a:off x="3707904" y="2119152"/>
            <a:ext cx="659283" cy="464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r>
              <a:rPr lang="el-GR" dirty="0" smtClean="0">
                <a:solidFill>
                  <a:schemeClr val="tx1"/>
                </a:solidFill>
              </a:rPr>
              <a:t>Β</a:t>
            </a:r>
            <a:endParaRPr lang="el-GR" dirty="0"/>
          </a:p>
        </p:txBody>
      </p:sp>
      <p:sp>
        <p:nvSpPr>
          <p:cNvPr id="12" name="Rectangle 11"/>
          <p:cNvSpPr/>
          <p:nvPr/>
        </p:nvSpPr>
        <p:spPr>
          <a:xfrm>
            <a:off x="6084168" y="2119152"/>
            <a:ext cx="659283" cy="464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r>
              <a:rPr lang="el-GR" dirty="0" smtClean="0">
                <a:solidFill>
                  <a:schemeClr val="tx1"/>
                </a:solidFill>
              </a:rPr>
              <a:t>Γ</a:t>
            </a:r>
            <a:endParaRPr lang="el-GR" dirty="0"/>
          </a:p>
        </p:txBody>
      </p:sp>
      <p:sp>
        <p:nvSpPr>
          <p:cNvPr id="13" name="Rectangle 12"/>
          <p:cNvSpPr/>
          <p:nvPr/>
        </p:nvSpPr>
        <p:spPr>
          <a:xfrm>
            <a:off x="8178755" y="2133034"/>
            <a:ext cx="659283" cy="464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r>
              <a:rPr lang="el-GR" dirty="0">
                <a:solidFill>
                  <a:schemeClr val="tx1"/>
                </a:solidFill>
              </a:rPr>
              <a:t>Δ</a:t>
            </a:r>
            <a:endParaRPr lang="el-GR" dirty="0"/>
          </a:p>
        </p:txBody>
      </p:sp>
    </p:spTree>
    <p:extLst>
      <p:ext uri="{BB962C8B-B14F-4D97-AF65-F5344CB8AC3E}">
        <p14:creationId xmlns:p14="http://schemas.microsoft.com/office/powerpoint/2010/main" val="1808004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407" y="116632"/>
            <a:ext cx="8229600" cy="648072"/>
          </a:xfrm>
        </p:spPr>
        <p:txBody>
          <a:bodyPr>
            <a:normAutofit fontScale="90000"/>
          </a:bodyPr>
          <a:lstStyle/>
          <a:p>
            <a:r>
              <a:rPr lang="el-GR" dirty="0" smtClean="0"/>
              <a:t>4.3 ΑΞΙΟΛΟΓΗΣΗ (Γ)</a:t>
            </a:r>
            <a:endParaRPr lang="el-GR"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250" t="21458" r="27375" b="15208"/>
          <a:stretch/>
        </p:blipFill>
        <p:spPr bwMode="auto">
          <a:xfrm>
            <a:off x="1259632" y="1720984"/>
            <a:ext cx="6840760" cy="5137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871324"/>
            <a:ext cx="8856984" cy="668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a:t>
            </a:r>
            <a:r>
              <a:rPr lang="el-GR" b="1" i="1" dirty="0" smtClean="0">
                <a:solidFill>
                  <a:schemeClr val="tx1"/>
                </a:solidFill>
              </a:rPr>
              <a:t>ΑΞΙΟΛΟΓΗΣΗ ΙΚΑΝΟΤΗΤΩΝ/Προσδιορισμός των στοιχείων και της τεχνικής που απαιτούνται σε ένα πείραμα ή μια έρευνα</a:t>
            </a:r>
            <a:endParaRPr lang="el-GR" b="1" i="1" dirty="0"/>
          </a:p>
        </p:txBody>
      </p:sp>
      <p:sp>
        <p:nvSpPr>
          <p:cNvPr id="4" name="Rectangle 3"/>
          <p:cNvSpPr/>
          <p:nvPr/>
        </p:nvSpPr>
        <p:spPr>
          <a:xfrm>
            <a:off x="2685024" y="2818548"/>
            <a:ext cx="936104" cy="416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r>
              <a:rPr lang="el-GR" sz="1300" dirty="0" smtClean="0"/>
              <a:t>ζ</a:t>
            </a:r>
            <a:r>
              <a:rPr lang="el-GR" sz="1300" dirty="0" smtClean="0">
                <a:solidFill>
                  <a:schemeClr val="tx1"/>
                </a:solidFill>
              </a:rPr>
              <a:t>ζάχαρης</a:t>
            </a:r>
            <a:endParaRPr lang="el-GR" sz="1300" dirty="0"/>
          </a:p>
        </p:txBody>
      </p:sp>
    </p:spTree>
    <p:extLst>
      <p:ext uri="{BB962C8B-B14F-4D97-AF65-F5344CB8AC3E}">
        <p14:creationId xmlns:p14="http://schemas.microsoft.com/office/powerpoint/2010/main" val="3716026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589240"/>
            <a:ext cx="8229600" cy="1143000"/>
          </a:xfrm>
        </p:spPr>
        <p:txBody>
          <a:bodyPr/>
          <a:lstStyle/>
          <a:p>
            <a:r>
              <a:rPr lang="el-GR" dirty="0" smtClean="0"/>
              <a:t>Σας ευχαριστώ!</a:t>
            </a:r>
            <a:endParaRPr lang="el-GR" dirty="0"/>
          </a:p>
        </p:txBody>
      </p:sp>
      <p:pic>
        <p:nvPicPr>
          <p:cNvPr id="3" name="Picture 2" descr="http://glittermagic.files.wordpress.com/2010/09/apple-tree.gif">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7946" y="283056"/>
            <a:ext cx="3106221" cy="3172840"/>
          </a:xfrm>
          <a:prstGeom prst="rect">
            <a:avLst/>
          </a:prstGeom>
          <a:noFill/>
          <a:ln>
            <a:noFill/>
          </a:ln>
        </p:spPr>
      </p:pic>
      <p:sp>
        <p:nvSpPr>
          <p:cNvPr id="4" name="Oval Callout 3"/>
          <p:cNvSpPr/>
          <p:nvPr/>
        </p:nvSpPr>
        <p:spPr>
          <a:xfrm>
            <a:off x="175127" y="980728"/>
            <a:ext cx="3024336" cy="1512168"/>
          </a:xfrm>
          <a:prstGeom prst="wedgeEllipseCallout">
            <a:avLst>
              <a:gd name="adj1" fmla="val -37901"/>
              <a:gd name="adj2" fmla="val 87858"/>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dirty="0" smtClean="0">
                <a:solidFill>
                  <a:schemeClr val="tx1"/>
                </a:solidFill>
              </a:rPr>
              <a:t>Η ανεμοθύελλα έριξε τους καρπούς από τα δέντρα!</a:t>
            </a:r>
            <a:endParaRPr lang="el-GR" i="1" dirty="0">
              <a:solidFill>
                <a:schemeClr val="tx1"/>
              </a:solidFill>
            </a:endParaRPr>
          </a:p>
        </p:txBody>
      </p:sp>
      <p:sp>
        <p:nvSpPr>
          <p:cNvPr id="5" name="Oval Callout 4"/>
          <p:cNvSpPr/>
          <p:nvPr/>
        </p:nvSpPr>
        <p:spPr>
          <a:xfrm>
            <a:off x="5868144" y="1196752"/>
            <a:ext cx="3024336" cy="1512168"/>
          </a:xfrm>
          <a:prstGeom prst="wedgeEllipseCallout">
            <a:avLst>
              <a:gd name="adj1" fmla="val 46464"/>
              <a:gd name="adj2" fmla="val 81031"/>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dirty="0" smtClean="0">
                <a:solidFill>
                  <a:schemeClr val="tx1"/>
                </a:solidFill>
              </a:rPr>
              <a:t>Τα δέντρα των περιβολιών αρρώστησαν και δεν συγκρατούν τους καρπούς τους!</a:t>
            </a:r>
            <a:endParaRPr lang="el-GR" i="1" dirty="0">
              <a:solidFill>
                <a:schemeClr val="tx1"/>
              </a:solidFill>
            </a:endParaRPr>
          </a:p>
        </p:txBody>
      </p:sp>
      <p:sp>
        <p:nvSpPr>
          <p:cNvPr id="6" name="Oval Callout 5"/>
          <p:cNvSpPr/>
          <p:nvPr/>
        </p:nvSpPr>
        <p:spPr>
          <a:xfrm>
            <a:off x="539552" y="3455896"/>
            <a:ext cx="3394955" cy="2016224"/>
          </a:xfrm>
          <a:prstGeom prst="wedgeEllipseCallout">
            <a:avLst>
              <a:gd name="adj1" fmla="val -37901"/>
              <a:gd name="adj2" fmla="val 87858"/>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dirty="0" smtClean="0">
                <a:solidFill>
                  <a:schemeClr val="tx1"/>
                </a:solidFill>
              </a:rPr>
              <a:t>Οι παραγωγοί δεν μάζεψαν τα μήλα, για να μειωθεί η προσφορά και να αυξηθεί η τιμή τους! </a:t>
            </a:r>
            <a:endParaRPr lang="el-GR" i="1" dirty="0">
              <a:solidFill>
                <a:schemeClr val="tx1"/>
              </a:solidFill>
            </a:endParaRPr>
          </a:p>
        </p:txBody>
      </p:sp>
      <p:sp>
        <p:nvSpPr>
          <p:cNvPr id="7" name="Oval Callout 6"/>
          <p:cNvSpPr/>
          <p:nvPr/>
        </p:nvSpPr>
        <p:spPr>
          <a:xfrm>
            <a:off x="4572000" y="3609020"/>
            <a:ext cx="3024336" cy="1512168"/>
          </a:xfrm>
          <a:prstGeom prst="wedgeEllipseCallout">
            <a:avLst>
              <a:gd name="adj1" fmla="val 65970"/>
              <a:gd name="adj2" fmla="val 8395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dirty="0" smtClean="0">
                <a:solidFill>
                  <a:schemeClr val="tx1"/>
                </a:solidFill>
              </a:rPr>
              <a:t>Εγώ το μόνο που βλέπω είναι μήλα στο δέντρο και κάτω από αυτό!</a:t>
            </a:r>
            <a:endParaRPr lang="el-GR" i="1" dirty="0">
              <a:solidFill>
                <a:schemeClr val="tx1"/>
              </a:solidFill>
            </a:endParaRPr>
          </a:p>
        </p:txBody>
      </p:sp>
    </p:spTree>
    <p:extLst>
      <p:ext uri="{BB962C8B-B14F-4D97-AF65-F5344CB8AC3E}">
        <p14:creationId xmlns:p14="http://schemas.microsoft.com/office/powerpoint/2010/main" val="490504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1143000"/>
          </a:xfrm>
        </p:spPr>
        <p:txBody>
          <a:bodyPr>
            <a:noAutofit/>
          </a:bodyPr>
          <a:lstStyle/>
          <a:p>
            <a:r>
              <a:rPr lang="el-GR" sz="3200" dirty="0"/>
              <a:t>1</a:t>
            </a:r>
            <a:r>
              <a:rPr lang="en-US" sz="3200" dirty="0" smtClean="0"/>
              <a:t>. </a:t>
            </a:r>
            <a:r>
              <a:rPr lang="el-GR" sz="3200" dirty="0" smtClean="0"/>
              <a:t>Η ΑΠΟΣΤΟΛΗ ΤΩΝ ΝΕΩΝ ΑΝΑΛΥΤΙΚΩΝ ΠΡΟΓΡΑΜΜ</a:t>
            </a:r>
            <a:r>
              <a:rPr lang="el-GR" sz="3600" dirty="0" smtClean="0"/>
              <a:t>ΑΤΩΝ</a:t>
            </a:r>
            <a:endParaRPr lang="el-GR" sz="3600" dirty="0"/>
          </a:p>
        </p:txBody>
      </p:sp>
      <p:graphicFrame>
        <p:nvGraphicFramePr>
          <p:cNvPr id="5" name="Diagram 4"/>
          <p:cNvGraphicFramePr/>
          <p:nvPr>
            <p:extLst>
              <p:ext uri="{D42A27DB-BD31-4B8C-83A1-F6EECF244321}">
                <p14:modId xmlns:p14="http://schemas.microsoft.com/office/powerpoint/2010/main" val="548803691"/>
              </p:ext>
            </p:extLst>
          </p:nvPr>
        </p:nvGraphicFramePr>
        <p:xfrm>
          <a:off x="395536" y="1124744"/>
          <a:ext cx="8424936"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499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694"/>
            <a:ext cx="8229600" cy="1143000"/>
          </a:xfrm>
        </p:spPr>
        <p:txBody>
          <a:bodyPr>
            <a:normAutofit/>
          </a:bodyPr>
          <a:lstStyle/>
          <a:p>
            <a:r>
              <a:rPr lang="el-GR" sz="3200" dirty="0"/>
              <a:t>2</a:t>
            </a:r>
            <a:r>
              <a:rPr lang="en-US" sz="3200" dirty="0" smtClean="0"/>
              <a:t>. </a:t>
            </a:r>
            <a:r>
              <a:rPr lang="el-GR" sz="3200" dirty="0" smtClean="0"/>
              <a:t>ΤΟ ΠΕΡΙΕΧΟΜΕΝΟ ΤΩΝ ΦΥΣΙΚΩΝ ΕΠΙΣΤΗΜΩΝ</a:t>
            </a:r>
            <a:endParaRPr lang="el-GR" sz="3200" dirty="0"/>
          </a:p>
        </p:txBody>
      </p:sp>
      <p:graphicFrame>
        <p:nvGraphicFramePr>
          <p:cNvPr id="3" name="Diagram 2"/>
          <p:cNvGraphicFramePr/>
          <p:nvPr>
            <p:extLst>
              <p:ext uri="{D42A27DB-BD31-4B8C-83A1-F6EECF244321}">
                <p14:modId xmlns:p14="http://schemas.microsoft.com/office/powerpoint/2010/main" val="1605721936"/>
              </p:ext>
            </p:extLst>
          </p:nvPr>
        </p:nvGraphicFramePr>
        <p:xfrm>
          <a:off x="899592" y="1196752"/>
          <a:ext cx="7776864"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4894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 </a:t>
            </a:r>
            <a:r>
              <a:rPr lang="el-GR" sz="3200" b="1" dirty="0" smtClean="0"/>
              <a:t>ΕΝΝΟΙΕΣ</a:t>
            </a:r>
            <a:r>
              <a:rPr lang="en-US" sz="3200" b="1" dirty="0" smtClean="0"/>
              <a:t> (</a:t>
            </a:r>
            <a:r>
              <a:rPr lang="el-GR" sz="3200" b="1" dirty="0" smtClean="0"/>
              <a:t>ΕΝΝΟΙΟΛΟΓΙΚΗ ΚΑΤΑΝΟΗΣΗ)</a:t>
            </a:r>
            <a:endParaRPr lang="el-GR" sz="3200" b="1" dirty="0"/>
          </a:p>
        </p:txBody>
      </p:sp>
      <p:sp>
        <p:nvSpPr>
          <p:cNvPr id="3" name="Rectangle 5"/>
          <p:cNvSpPr txBox="1">
            <a:spLocks noChangeArrowheads="1"/>
          </p:cNvSpPr>
          <p:nvPr/>
        </p:nvSpPr>
        <p:spPr>
          <a:xfrm>
            <a:off x="1043608" y="1447800"/>
            <a:ext cx="7262192" cy="4573488"/>
          </a:xfrm>
          <a:prstGeom prst="rect">
            <a:avLst/>
          </a:prstGeom>
          <a:noFill/>
        </p:spPr>
        <p:txBody>
          <a:bodyPr>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pPr>
            <a:endParaRPr lang="el-GR" altLang="el-GR" sz="2000" b="1" dirty="0" smtClean="0"/>
          </a:p>
          <a:p>
            <a:pPr>
              <a:lnSpc>
                <a:spcPct val="150000"/>
              </a:lnSpc>
              <a:buFontTx/>
              <a:buNone/>
            </a:pPr>
            <a:r>
              <a:rPr lang="el-GR" altLang="el-GR" sz="2000" b="1" dirty="0" smtClean="0"/>
              <a:t>	</a:t>
            </a:r>
          </a:p>
          <a:p>
            <a:pPr>
              <a:lnSpc>
                <a:spcPct val="150000"/>
              </a:lnSpc>
              <a:buFontTx/>
              <a:buNone/>
            </a:pPr>
            <a:r>
              <a:rPr lang="el-GR" altLang="el-GR" sz="2400" b="1" dirty="0" smtClean="0"/>
              <a:t>     </a:t>
            </a:r>
            <a:r>
              <a:rPr lang="el-GR" altLang="el-GR" sz="2400" b="1" i="1" dirty="0" smtClean="0"/>
              <a:t>Η γνωσιολογική διάσταση των Φυσικών Επιστημών που απαρτίζεται από ένα οργανωμένο σώμα εννοιών, γεγονότων, ιδεών, νόμων, γενικεύσεων  και θεωριών, που παράγονται και είναι δυνατό να εξελίσσονται και να αναθεωρούνται από την επιστημονική κοινότητα.</a:t>
            </a:r>
          </a:p>
          <a:p>
            <a:pPr>
              <a:lnSpc>
                <a:spcPct val="150000"/>
              </a:lnSpc>
              <a:buFontTx/>
              <a:buNone/>
            </a:pPr>
            <a:r>
              <a:rPr lang="el-GR" altLang="el-GR" sz="2400" b="1" i="1" dirty="0" smtClean="0"/>
              <a:t>	</a:t>
            </a:r>
          </a:p>
          <a:p>
            <a:pPr>
              <a:lnSpc>
                <a:spcPct val="80000"/>
              </a:lnSpc>
              <a:buFontTx/>
              <a:buNone/>
            </a:pPr>
            <a:r>
              <a:rPr lang="el-GR" altLang="el-GR" sz="2000" b="1" i="1" dirty="0" smtClean="0"/>
              <a:t>	</a:t>
            </a:r>
          </a:p>
        </p:txBody>
      </p:sp>
    </p:spTree>
    <p:extLst>
      <p:ext uri="{BB962C8B-B14F-4D97-AF65-F5344CB8AC3E}">
        <p14:creationId xmlns:p14="http://schemas.microsoft.com/office/powerpoint/2010/main" val="4165100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US" sz="3200" b="1" dirty="0" smtClean="0"/>
              <a:t>B. </a:t>
            </a:r>
            <a:r>
              <a:rPr lang="el-GR" sz="3200" b="1" dirty="0" smtClean="0"/>
              <a:t>ΔΕΞΙΟΤΗΤΕΣ </a:t>
            </a:r>
            <a:r>
              <a:rPr lang="el-GR" sz="3200" b="1" dirty="0"/>
              <a:t>ΕΠΙΣΤΗΜΟΝΙΚΗΣ ΜΕΘΟΔΟΛΟΓΙΑΣ</a:t>
            </a:r>
          </a:p>
        </p:txBody>
      </p:sp>
      <p:graphicFrame>
        <p:nvGraphicFramePr>
          <p:cNvPr id="3" name="Diagram 2"/>
          <p:cNvGraphicFramePr/>
          <p:nvPr>
            <p:extLst>
              <p:ext uri="{D42A27DB-BD31-4B8C-83A1-F6EECF244321}">
                <p14:modId xmlns:p14="http://schemas.microsoft.com/office/powerpoint/2010/main" val="1538113309"/>
              </p:ext>
            </p:extLst>
          </p:nvPr>
        </p:nvGraphicFramePr>
        <p:xfrm>
          <a:off x="395536" y="1340768"/>
          <a:ext cx="8568952"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783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539552" y="0"/>
            <a:ext cx="8229600" cy="908720"/>
          </a:xfrm>
        </p:spPr>
        <p:txBody>
          <a:bodyPr>
            <a:normAutofit/>
          </a:bodyPr>
          <a:lstStyle/>
          <a:p>
            <a:r>
              <a:rPr lang="el-GR" sz="3600" b="1" dirty="0" smtClean="0"/>
              <a:t>Γ.</a:t>
            </a:r>
            <a:r>
              <a:rPr lang="en-US" sz="3600" b="1" dirty="0" smtClean="0"/>
              <a:t> </a:t>
            </a:r>
            <a:r>
              <a:rPr lang="el-GR" sz="3600" b="1" dirty="0" smtClean="0"/>
              <a:t>ΣΤΑΣΕΙΣ ΕΠΙΣΤΗΜΟΝΙΚΗΣ ΝΟΟΤΡΟΠΙΑΣ</a:t>
            </a:r>
            <a:endParaRPr lang="el-GR" sz="3600" b="1" dirty="0"/>
          </a:p>
        </p:txBody>
      </p:sp>
      <p:graphicFrame>
        <p:nvGraphicFramePr>
          <p:cNvPr id="4" name="Diagram 3"/>
          <p:cNvGraphicFramePr/>
          <p:nvPr>
            <p:extLst>
              <p:ext uri="{D42A27DB-BD31-4B8C-83A1-F6EECF244321}">
                <p14:modId xmlns:p14="http://schemas.microsoft.com/office/powerpoint/2010/main" val="249804369"/>
              </p:ext>
            </p:extLst>
          </p:nvPr>
        </p:nvGraphicFramePr>
        <p:xfrm>
          <a:off x="251520" y="188640"/>
          <a:ext cx="3384376" cy="710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4355976" y="1307301"/>
            <a:ext cx="2160240" cy="150736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dirty="0">
                <a:solidFill>
                  <a:srgbClr val="0070C0"/>
                </a:solidFill>
              </a:rPr>
              <a:t>Κριτική ανασκόπηση διαδικασιών</a:t>
            </a:r>
          </a:p>
          <a:p>
            <a:pPr algn="ctr"/>
            <a:endParaRPr lang="el-GR" dirty="0">
              <a:solidFill>
                <a:srgbClr val="0070C0"/>
              </a:solidFill>
            </a:endParaRPr>
          </a:p>
        </p:txBody>
      </p:sp>
      <p:sp>
        <p:nvSpPr>
          <p:cNvPr id="8" name="Rectangle 7"/>
          <p:cNvSpPr/>
          <p:nvPr/>
        </p:nvSpPr>
        <p:spPr>
          <a:xfrm>
            <a:off x="4355976" y="3176972"/>
            <a:ext cx="2160240" cy="14401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dirty="0">
                <a:solidFill>
                  <a:srgbClr val="0070C0"/>
                </a:solidFill>
              </a:rPr>
              <a:t>Σεβασμός και προσήλωση στα αποδεικτικά στοιχεία</a:t>
            </a:r>
          </a:p>
        </p:txBody>
      </p:sp>
      <p:sp>
        <p:nvSpPr>
          <p:cNvPr id="9" name="Rectangle 8"/>
          <p:cNvSpPr/>
          <p:nvPr/>
        </p:nvSpPr>
        <p:spPr>
          <a:xfrm>
            <a:off x="4355976" y="5085184"/>
            <a:ext cx="2159363" cy="144016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dirty="0" smtClean="0">
                <a:solidFill>
                  <a:srgbClr val="0070C0"/>
                </a:solidFill>
              </a:rPr>
              <a:t>Ευελιξία και δεκτικότητα σε εναλλακτικές ιδέες</a:t>
            </a:r>
            <a:endParaRPr lang="el-GR" dirty="0">
              <a:solidFill>
                <a:srgbClr val="0070C0"/>
              </a:solidFill>
            </a:endParaRPr>
          </a:p>
        </p:txBody>
      </p:sp>
      <p:sp>
        <p:nvSpPr>
          <p:cNvPr id="10" name="Rounded Rectangle 9"/>
          <p:cNvSpPr/>
          <p:nvPr/>
        </p:nvSpPr>
        <p:spPr>
          <a:xfrm>
            <a:off x="6876256" y="2022442"/>
            <a:ext cx="2160240" cy="155415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0070C0"/>
                </a:solidFill>
              </a:rPr>
              <a:t>Ενδιαφέρον για τα ζητήματα που σχετίζονται με τις ΦΕ</a:t>
            </a:r>
            <a:endParaRPr lang="el-GR" dirty="0">
              <a:solidFill>
                <a:srgbClr val="0070C0"/>
              </a:solidFill>
            </a:endParaRPr>
          </a:p>
        </p:txBody>
      </p:sp>
      <p:sp>
        <p:nvSpPr>
          <p:cNvPr id="11" name="Rounded Rectangle 10"/>
          <p:cNvSpPr/>
          <p:nvPr/>
        </p:nvSpPr>
        <p:spPr>
          <a:xfrm>
            <a:off x="6876256" y="4293096"/>
            <a:ext cx="2160240" cy="151216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l-GR" dirty="0" smtClean="0"/>
          </a:p>
          <a:p>
            <a:pPr lvl="0" algn="ctr"/>
            <a:r>
              <a:rPr lang="el-GR" dirty="0" smtClean="0">
                <a:solidFill>
                  <a:srgbClr val="0070C0"/>
                </a:solidFill>
              </a:rPr>
              <a:t>Ευθύνη απέναντι στους φυσικούς πόρους, το περιβάλλον, την υγεία, ασφάλεια</a:t>
            </a:r>
            <a:endParaRPr lang="el-GR" dirty="0">
              <a:solidFill>
                <a:srgbClr val="0070C0"/>
              </a:solidFill>
            </a:endParaRPr>
          </a:p>
          <a:p>
            <a:pPr algn="ctr"/>
            <a:endParaRPr lang="el-GR" dirty="0">
              <a:solidFill>
                <a:srgbClr val="0070C0"/>
              </a:solidFill>
            </a:endParaRPr>
          </a:p>
        </p:txBody>
      </p:sp>
      <p:sp>
        <p:nvSpPr>
          <p:cNvPr id="13" name="Right Brace 12"/>
          <p:cNvSpPr/>
          <p:nvPr/>
        </p:nvSpPr>
        <p:spPr>
          <a:xfrm>
            <a:off x="3923928" y="1307301"/>
            <a:ext cx="288032" cy="5218043"/>
          </a:xfrm>
          <a:prstGeom prst="rightBrace">
            <a:avLst/>
          </a:pr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l-GR"/>
          </a:p>
        </p:txBody>
      </p:sp>
    </p:spTree>
    <p:extLst>
      <p:ext uri="{BB962C8B-B14F-4D97-AF65-F5344CB8AC3E}">
        <p14:creationId xmlns:p14="http://schemas.microsoft.com/office/powerpoint/2010/main" val="288358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Autofit/>
          </a:bodyPr>
          <a:lstStyle/>
          <a:p>
            <a:r>
              <a:rPr lang="el-GR" sz="3200" dirty="0" smtClean="0"/>
              <a:t>3. 1 ΤΟ ΠΛΑΙΣΙΟ ΑΝΑΦΟΡΑΣ ΚΑΙ ΑΝΑΠΤΥΞΗΣ ΤΟΥ ΠΕΡΙΕΧΟΜΕΝΟΥ ΤΩΝ ΦΥΣΙΚΩΝ ΕΠΙΣΤΗΜ</a:t>
            </a:r>
            <a:r>
              <a:rPr lang="el-GR" sz="3600" dirty="0" smtClean="0"/>
              <a:t>ΩΝ</a:t>
            </a:r>
            <a:endParaRPr lang="el-GR" sz="3600" dirty="0"/>
          </a:p>
        </p:txBody>
      </p:sp>
      <p:pic>
        <p:nvPicPr>
          <p:cNvPr id="4" name="Picture 3" descr="Fig1_g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981964"/>
            <a:ext cx="6284168" cy="4198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8602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0"/>
            <a:ext cx="8229600" cy="1143000"/>
          </a:xfrm>
        </p:spPr>
        <p:txBody>
          <a:bodyPr/>
          <a:lstStyle/>
          <a:p>
            <a:r>
              <a:rPr lang="el-GR" dirty="0" smtClean="0">
                <a:hlinkClick r:id="rId2" action="ppaction://hlinkfile"/>
              </a:rPr>
              <a:t>3.2 ΤΟ ΔΙΔΑΚΤΙΚΟ ΜΟΝΤΕΛΟ</a:t>
            </a:r>
            <a:endParaRPr lang="el-GR" dirty="0"/>
          </a:p>
        </p:txBody>
      </p:sp>
      <p:pic>
        <p:nvPicPr>
          <p:cNvPr id="3" name="Picture 4" descr="Fig1_g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7784" y="1340768"/>
            <a:ext cx="3960440" cy="525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5029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562074"/>
          </a:xfrm>
        </p:spPr>
        <p:txBody>
          <a:bodyPr>
            <a:normAutofit/>
          </a:bodyPr>
          <a:lstStyle/>
          <a:p>
            <a:r>
              <a:rPr lang="el-GR" sz="2400" b="1" dirty="0" smtClean="0"/>
              <a:t>3.3  ΔΙΑΣΤΑΣΕΙΣ ΑΠΟΤΕΛΕΣΜΑΤΙΚΗΣ ΔΙΔΑΣΚΑΛΙΑΣ</a:t>
            </a:r>
            <a:endParaRPr lang="el-GR" sz="2400" b="1" dirty="0"/>
          </a:p>
        </p:txBody>
      </p:sp>
      <p:graphicFrame>
        <p:nvGraphicFramePr>
          <p:cNvPr id="4" name="Diagram 3"/>
          <p:cNvGraphicFramePr/>
          <p:nvPr>
            <p:extLst>
              <p:ext uri="{D42A27DB-BD31-4B8C-83A1-F6EECF244321}">
                <p14:modId xmlns:p14="http://schemas.microsoft.com/office/powerpoint/2010/main" val="408065190"/>
              </p:ext>
            </p:extLst>
          </p:nvPr>
        </p:nvGraphicFramePr>
        <p:xfrm>
          <a:off x="1115616" y="809328"/>
          <a:ext cx="691276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0979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592</TotalTime>
  <Words>449</Words>
  <Application>Microsoft Office PowerPoint</Application>
  <PresentationFormat>On-screen Show (4:3)</PresentationFormat>
  <Paragraphs>95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Θέμα του Office</vt:lpstr>
      <vt:lpstr>ΒΕΛΤΙΩΣΗ ΤΩΝ ΜΑΘΗΣΙΑΚΩΝ ΕΠΙΤΕΥΓΜΑΤΩΝ ΣΤΙΣ ΦΥΣΙΚΕΣ ΕΠΙΣΤΗΜΕΣ: Η ΠΡΟΟΠΤΙΚΗ ΤΟΥ ΝΕΟΥ ΠΡΟΓΡΑΜΜΑΤΟΣ ΣΠΟΥΔΩΝ </vt:lpstr>
      <vt:lpstr>1. Η ΑΠΟΣΤΟΛΗ ΤΩΝ ΝΕΩΝ ΑΝΑΛΥΤΙΚΩΝ ΠΡΟΓΡΑΜΜΑΤΩΝ</vt:lpstr>
      <vt:lpstr>2. ΤΟ ΠΕΡΙΕΧΟΜΕΝΟ ΤΩΝ ΦΥΣΙΚΩΝ ΕΠΙΣΤΗΜΩΝ</vt:lpstr>
      <vt:lpstr>A. ΕΝΝΟΙΕΣ (ΕΝΝΟΙΟΛΟΓΙΚΗ ΚΑΤΑΝΟΗΣΗ)</vt:lpstr>
      <vt:lpstr>B. ΔΕΞΙΟΤΗΤΕΣ ΕΠΙΣΤΗΜΟΝΙΚΗΣ ΜΕΘΟΔΟΛΟΓΙΑΣ</vt:lpstr>
      <vt:lpstr>Γ. ΣΤΑΣΕΙΣ ΕΠΙΣΤΗΜΟΝΙΚΗΣ ΝΟΟΤΡΟΠΙΑΣ</vt:lpstr>
      <vt:lpstr>3. 1 ΤΟ ΠΛΑΙΣΙΟ ΑΝΑΦΟΡΑΣ ΚΑΙ ΑΝΑΠΤΥΞΗΣ ΤΟΥ ΠΕΡΙΕΧΟΜΕΝΟΥ ΤΩΝ ΦΥΣΙΚΩΝ ΕΠΙΣΤΗΜΩΝ</vt:lpstr>
      <vt:lpstr>3.2 ΤΟ ΔΙΔΑΚΤΙΚΟ ΜΟΝΤΕΛΟ</vt:lpstr>
      <vt:lpstr>3.3  ΔΙΑΣΤΑΣΕΙΣ ΑΠΟΤΕΛΕΣΜΑΤΙΚΗΣ ΔΙΔΑΣΚΑΛΙΑΣ</vt:lpstr>
      <vt:lpstr>4.1  ΑΞΙΟΛΟΓΗΣΗ (Α)</vt:lpstr>
      <vt:lpstr>4.2 ΑΞΙΟΛΟΓΗΣΗ (Β)</vt:lpstr>
      <vt:lpstr>4.3 ΑΞΙΟΛΟΓΗΣΗ (Γ)</vt:lpstr>
      <vt:lpstr>Σας ευχαριστώ!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ΠΡΟΑΓΩΓΗ ΤΩΝ ΜΑΘΗΣΙΑΚΩΝ ΕΠΙΤΕΥΓΜΑΤΩΝ ΜΕΣΑ ΑΠΟ ΤΟ ΠΡΟΓΡΑΜΜΑ ΣΠΟΥΔΩΝ ΤΩΝ ΦΥΣΙΚΩΝ ΕΠΙΣΤΗΜΩΝ</dc:title>
  <dc:creator>Marios Charalampous</dc:creator>
  <cp:lastModifiedBy>nap</cp:lastModifiedBy>
  <cp:revision>51</cp:revision>
  <dcterms:created xsi:type="dcterms:W3CDTF">2014-10-18T19:18:27Z</dcterms:created>
  <dcterms:modified xsi:type="dcterms:W3CDTF">2014-11-07T21:42:23Z</dcterms:modified>
</cp:coreProperties>
</file>